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handoutMasterIdLst>
    <p:handoutMasterId r:id="rId23"/>
  </p:handoutMasterIdLst>
  <p:sldIdLst>
    <p:sldId id="277" r:id="rId2"/>
    <p:sldId id="278" r:id="rId3"/>
    <p:sldId id="361" r:id="rId4"/>
    <p:sldId id="362" r:id="rId5"/>
    <p:sldId id="363" r:id="rId6"/>
    <p:sldId id="364" r:id="rId7"/>
    <p:sldId id="342" r:id="rId8"/>
    <p:sldId id="320" r:id="rId9"/>
    <p:sldId id="322" r:id="rId10"/>
    <p:sldId id="323" r:id="rId11"/>
    <p:sldId id="318" r:id="rId12"/>
    <p:sldId id="328" r:id="rId13"/>
    <p:sldId id="329" r:id="rId14"/>
    <p:sldId id="340" r:id="rId15"/>
    <p:sldId id="344" r:id="rId16"/>
    <p:sldId id="345" r:id="rId17"/>
    <p:sldId id="343" r:id="rId18"/>
    <p:sldId id="333" r:id="rId19"/>
    <p:sldId id="269" r:id="rId20"/>
    <p:sldId id="297" r:id="rId21"/>
  </p:sldIdLst>
  <p:sldSz cx="9144000" cy="5143500" type="screen16x9"/>
  <p:notesSz cx="7315200" cy="9601200"/>
  <p:embeddedFontLst>
    <p:embeddedFont>
      <p:font typeface="GT Walsheim Bl" panose="00000900000000000000" pitchFamily="2" charset="0"/>
      <p:bold r:id="rId24"/>
      <p:boldItalic r:id="rId25"/>
    </p:embeddedFont>
    <p:embeddedFont>
      <p:font typeface="GT Walsheim Lt" panose="00000400000000000000" pitchFamily="2" charset="0"/>
      <p:regular r:id="rId26"/>
      <p:italic r:id="rId27"/>
    </p:embeddedFont>
    <p:embeddedFont>
      <p:font typeface="GT Walsheim Rg" panose="00000800000000000000" pitchFamily="2"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7D88C-A1F9-829D-C58A-1F6BA7AF412C}" name="Dylan Kolflat" initials="DK" userId="S::dkolflat@perkinsaccounting.com::bc135df6-eed8-4591-a1f5-2d7b895882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CCB52"/>
    <a:srgbClr val="212121"/>
    <a:srgbClr val="58D4DE"/>
    <a:srgbClr val="F6F6F6"/>
    <a:srgbClr val="083134"/>
    <a:srgbClr val="FCF1DA"/>
    <a:srgbClr val="111111"/>
    <a:srgbClr val="D7EABA"/>
    <a:srgbClr val="AFD576"/>
    <a:srgbClr val="F1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2" y="1696"/>
      </p:cViewPr>
      <p:guideLst>
        <p:guide orient="horz" pos="1620"/>
        <p:guide pos="2880"/>
      </p:guideLst>
    </p:cSldViewPr>
  </p:slideViewPr>
  <p:notesTextViewPr>
    <p:cViewPr>
      <p:scale>
        <a:sx n="3" d="2"/>
        <a:sy n="3" d="2"/>
      </p:scale>
      <p:origin x="0" y="0"/>
    </p:cViewPr>
  </p:notesTextViewPr>
  <p:notesViewPr>
    <p:cSldViewPr>
      <p:cViewPr varScale="1">
        <p:scale>
          <a:sx n="97" d="100"/>
          <a:sy n="97" d="100"/>
        </p:scale>
        <p:origin x="-366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solidFill>
                  <a:srgbClr val="9CCB52"/>
                </a:solidFill>
              </a:defRPr>
            </a:pPr>
            <a:r>
              <a:rPr lang="en-US" sz="800" dirty="0">
                <a:solidFill>
                  <a:srgbClr val="9CCB52"/>
                </a:solidFill>
                <a:latin typeface="GT Walsheim Bl" panose="00000900000000000000" pitchFamily="2" charset="0"/>
              </a:rPr>
              <a:t>CHART TITLE</a:t>
            </a:r>
          </a:p>
        </c:rich>
      </c:tx>
      <c:layout>
        <c:manualLayout>
          <c:xMode val="edge"/>
          <c:yMode val="edge"/>
          <c:x val="4.7422975974157094E-2"/>
          <c:y val="1.5384615384615405E-2"/>
        </c:manualLayout>
      </c:layout>
      <c:overlay val="0"/>
    </c:title>
    <c:autoTitleDeleted val="0"/>
    <c:plotArea>
      <c:layout/>
      <c:barChart>
        <c:barDir val="col"/>
        <c:grouping val="clustered"/>
        <c:varyColors val="0"/>
        <c:ser>
          <c:idx val="0"/>
          <c:order val="0"/>
          <c:tx>
            <c:strRef>
              <c:f>Sheet1!$B$1</c:f>
              <c:strCache>
                <c:ptCount val="1"/>
                <c:pt idx="0">
                  <c:v>TITLE 1</c:v>
                </c:pt>
              </c:strCache>
            </c:strRef>
          </c:tx>
          <c:spPr>
            <a:solidFill>
              <a:srgbClr val="9CCB52"/>
            </a:solidFill>
          </c:spPr>
          <c:invertIfNegative val="0"/>
          <c:cat>
            <c:strRef>
              <c:f>Sheet1!$A$2:$A$5</c:f>
              <c:strCache>
                <c:ptCount val="4"/>
                <c:pt idx="0">
                  <c:v>TITLE</c:v>
                </c:pt>
                <c:pt idx="1">
                  <c:v>TITLE</c:v>
                </c:pt>
                <c:pt idx="2">
                  <c:v>TITLE</c:v>
                </c:pt>
                <c:pt idx="3">
                  <c:v>TITLE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A54-4461-86ED-0EAEF07B0E21}"/>
            </c:ext>
          </c:extLst>
        </c:ser>
        <c:ser>
          <c:idx val="1"/>
          <c:order val="1"/>
          <c:tx>
            <c:strRef>
              <c:f>Sheet1!$C$1</c:f>
              <c:strCache>
                <c:ptCount val="1"/>
                <c:pt idx="0">
                  <c:v>TITLE 2</c:v>
                </c:pt>
              </c:strCache>
            </c:strRef>
          </c:tx>
          <c:spPr>
            <a:solidFill>
              <a:srgbClr val="AFD576"/>
            </a:solidFill>
          </c:spPr>
          <c:invertIfNegative val="0"/>
          <c:cat>
            <c:strRef>
              <c:f>Sheet1!$A$2:$A$5</c:f>
              <c:strCache>
                <c:ptCount val="4"/>
                <c:pt idx="0">
                  <c:v>TITLE</c:v>
                </c:pt>
                <c:pt idx="1">
                  <c:v>TITLE</c:v>
                </c:pt>
                <c:pt idx="2">
                  <c:v>TITLE</c:v>
                </c:pt>
                <c:pt idx="3">
                  <c:v>TITLE</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A54-4461-86ED-0EAEF07B0E21}"/>
            </c:ext>
          </c:extLst>
        </c:ser>
        <c:ser>
          <c:idx val="2"/>
          <c:order val="2"/>
          <c:tx>
            <c:strRef>
              <c:f>Sheet1!$D$1</c:f>
              <c:strCache>
                <c:ptCount val="1"/>
                <c:pt idx="0">
                  <c:v>TITLE 3</c:v>
                </c:pt>
              </c:strCache>
            </c:strRef>
          </c:tx>
          <c:spPr>
            <a:solidFill>
              <a:srgbClr val="D7EABA"/>
            </a:solidFill>
          </c:spPr>
          <c:invertIfNegative val="0"/>
          <c:cat>
            <c:strRef>
              <c:f>Sheet1!$A$2:$A$5</c:f>
              <c:strCache>
                <c:ptCount val="4"/>
                <c:pt idx="0">
                  <c:v>TITLE</c:v>
                </c:pt>
                <c:pt idx="1">
                  <c:v>TITLE</c:v>
                </c:pt>
                <c:pt idx="2">
                  <c:v>TITLE</c:v>
                </c:pt>
                <c:pt idx="3">
                  <c:v>TITLE</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A54-4461-86ED-0EAEF07B0E21}"/>
            </c:ext>
          </c:extLst>
        </c:ser>
        <c:dLbls>
          <c:showLegendKey val="0"/>
          <c:showVal val="0"/>
          <c:showCatName val="0"/>
          <c:showSerName val="0"/>
          <c:showPercent val="0"/>
          <c:showBubbleSize val="0"/>
        </c:dLbls>
        <c:gapWidth val="150"/>
        <c:axId val="72618752"/>
        <c:axId val="72620288"/>
      </c:barChart>
      <c:catAx>
        <c:axId val="72618752"/>
        <c:scaling>
          <c:orientation val="minMax"/>
        </c:scaling>
        <c:delete val="0"/>
        <c:axPos val="b"/>
        <c:numFmt formatCode="General" sourceLinked="0"/>
        <c:majorTickMark val="none"/>
        <c:minorTickMark val="none"/>
        <c:tickLblPos val="nextTo"/>
        <c:txPr>
          <a:bodyPr/>
          <a:lstStyle/>
          <a:p>
            <a:pPr>
              <a:defRPr sz="800">
                <a:solidFill>
                  <a:schemeClr val="bg1">
                    <a:lumMod val="75000"/>
                  </a:schemeClr>
                </a:solidFill>
                <a:latin typeface="+mj-lt"/>
              </a:defRPr>
            </a:pPr>
            <a:endParaRPr lang="en-US"/>
          </a:p>
        </c:txPr>
        <c:crossAx val="72620288"/>
        <c:crosses val="autoZero"/>
        <c:auto val="1"/>
        <c:lblAlgn val="ctr"/>
        <c:lblOffset val="100"/>
        <c:noMultiLvlLbl val="0"/>
      </c:catAx>
      <c:valAx>
        <c:axId val="72620288"/>
        <c:scaling>
          <c:orientation val="minMax"/>
        </c:scaling>
        <c:delete val="0"/>
        <c:axPos val="l"/>
        <c:numFmt formatCode="General" sourceLinked="1"/>
        <c:majorTickMark val="none"/>
        <c:minorTickMark val="none"/>
        <c:tickLblPos val="nextTo"/>
        <c:txPr>
          <a:bodyPr/>
          <a:lstStyle/>
          <a:p>
            <a:pPr>
              <a:defRPr sz="800"/>
            </a:pPr>
            <a:endParaRPr lang="en-US"/>
          </a:p>
        </c:txPr>
        <c:crossAx val="72618752"/>
        <c:crosses val="autoZero"/>
        <c:crossBetween val="between"/>
      </c:valAx>
      <c:spPr>
        <a:solidFill>
          <a:srgbClr val="F6F6F6"/>
        </a:solidFill>
      </c:spPr>
    </c:plotArea>
    <c:legend>
      <c:legendPos val="r"/>
      <c:overlay val="0"/>
      <c:txPr>
        <a:bodyPr/>
        <a:lstStyle/>
        <a:p>
          <a:pPr>
            <a:defRPr sz="800">
              <a:solidFill>
                <a:schemeClr val="bg1">
                  <a:lumMod val="75000"/>
                </a:schemeClr>
              </a:solidFill>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solidFill>
                  <a:srgbClr val="9CCB52"/>
                </a:solidFill>
                <a:latin typeface="+mj-lt"/>
              </a:defRPr>
            </a:pPr>
            <a:r>
              <a:rPr lang="en-US" sz="800" dirty="0">
                <a:solidFill>
                  <a:srgbClr val="9CCB52"/>
                </a:solidFill>
                <a:latin typeface="GT Walsheim Bl" panose="00000900000000000000" pitchFamily="2" charset="0"/>
              </a:rPr>
              <a:t>PIE TITLE</a:t>
            </a:r>
          </a:p>
        </c:rich>
      </c:tx>
      <c:overlay val="0"/>
    </c:title>
    <c:autoTitleDeleted val="0"/>
    <c:plotArea>
      <c:layout/>
      <c:pieChart>
        <c:varyColors val="1"/>
        <c:ser>
          <c:idx val="0"/>
          <c:order val="0"/>
          <c:tx>
            <c:strRef>
              <c:f>Sheet1!$B$1</c:f>
              <c:strCache>
                <c:ptCount val="1"/>
                <c:pt idx="0">
                  <c:v>Sales</c:v>
                </c:pt>
              </c:strCache>
            </c:strRef>
          </c:tx>
          <c:dPt>
            <c:idx val="0"/>
            <c:bubble3D val="0"/>
            <c:spPr>
              <a:solidFill>
                <a:srgbClr val="9CCB52"/>
              </a:solidFill>
            </c:spPr>
            <c:extLst>
              <c:ext xmlns:c16="http://schemas.microsoft.com/office/drawing/2014/chart" uri="{C3380CC4-5D6E-409C-BE32-E72D297353CC}">
                <c16:uniqueId val="{00000000-CDC9-401E-AD72-1682A0C96B94}"/>
              </c:ext>
            </c:extLst>
          </c:dPt>
          <c:dPt>
            <c:idx val="1"/>
            <c:bubble3D val="0"/>
            <c:spPr>
              <a:solidFill>
                <a:srgbClr val="083134"/>
              </a:solidFill>
            </c:spPr>
            <c:extLst>
              <c:ext xmlns:c16="http://schemas.microsoft.com/office/drawing/2014/chart" uri="{C3380CC4-5D6E-409C-BE32-E72D297353CC}">
                <c16:uniqueId val="{00000001-CDC9-401E-AD72-1682A0C96B94}"/>
              </c:ext>
            </c:extLst>
          </c:dPt>
          <c:dPt>
            <c:idx val="2"/>
            <c:bubble3D val="0"/>
            <c:spPr>
              <a:solidFill>
                <a:srgbClr val="D7EABA"/>
              </a:solidFill>
            </c:spPr>
            <c:extLst>
              <c:ext xmlns:c16="http://schemas.microsoft.com/office/drawing/2014/chart" uri="{C3380CC4-5D6E-409C-BE32-E72D297353CC}">
                <c16:uniqueId val="{00000002-CDC9-401E-AD72-1682A0C96B94}"/>
              </c:ext>
            </c:extLst>
          </c:dPt>
          <c:dPt>
            <c:idx val="3"/>
            <c:bubble3D val="0"/>
            <c:spPr>
              <a:solidFill>
                <a:srgbClr val="AFD576"/>
              </a:solidFill>
            </c:spPr>
            <c:extLst>
              <c:ext xmlns:c16="http://schemas.microsoft.com/office/drawing/2014/chart" uri="{C3380CC4-5D6E-409C-BE32-E72D297353CC}">
                <c16:uniqueId val="{00000003-CDC9-401E-AD72-1682A0C96B94}"/>
              </c:ext>
            </c:extLst>
          </c:dPt>
          <c:cat>
            <c:strRef>
              <c:f>Sheet1!$A$2:$A$5</c:f>
              <c:strCache>
                <c:ptCount val="4"/>
                <c:pt idx="0">
                  <c:v>ONE</c:v>
                </c:pt>
                <c:pt idx="1">
                  <c:v>TWO</c:v>
                </c:pt>
                <c:pt idx="2">
                  <c:v>THREE</c:v>
                </c:pt>
                <c:pt idx="3">
                  <c:v>FOUR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4-CDC9-401E-AD72-1682A0C96B94}"/>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800">
              <a:solidFill>
                <a:schemeClr val="bg1">
                  <a:lumMod val="75000"/>
                </a:schemeClr>
              </a:solidFill>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TITLE 1</c:v>
                </c:pt>
              </c:strCache>
            </c:strRef>
          </c:tx>
          <c:spPr>
            <a:ln>
              <a:solidFill>
                <a:srgbClr val="D7EABA"/>
              </a:solidFill>
            </a:ln>
          </c:spPr>
          <c:marker>
            <c:symbol val="none"/>
          </c:marker>
          <c:cat>
            <c:strRef>
              <c:f>Sheet1!$A$2:$A$5</c:f>
              <c:strCache>
                <c:ptCount val="4"/>
                <c:pt idx="0">
                  <c:v>TITLE</c:v>
                </c:pt>
                <c:pt idx="1">
                  <c:v>TITLE</c:v>
                </c:pt>
                <c:pt idx="2">
                  <c:v>TITLE</c:v>
                </c:pt>
                <c:pt idx="3">
                  <c:v>TITLE</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8A9-4DC0-BFDC-B488C0CE97CB}"/>
            </c:ext>
          </c:extLst>
        </c:ser>
        <c:ser>
          <c:idx val="1"/>
          <c:order val="1"/>
          <c:tx>
            <c:strRef>
              <c:f>Sheet1!$C$1</c:f>
              <c:strCache>
                <c:ptCount val="1"/>
                <c:pt idx="0">
                  <c:v>TITLE 2</c:v>
                </c:pt>
              </c:strCache>
            </c:strRef>
          </c:tx>
          <c:spPr>
            <a:ln>
              <a:solidFill>
                <a:srgbClr val="083134"/>
              </a:solidFill>
            </a:ln>
          </c:spPr>
          <c:marker>
            <c:symbol val="none"/>
          </c:marker>
          <c:cat>
            <c:strRef>
              <c:f>Sheet1!$A$2:$A$5</c:f>
              <c:strCache>
                <c:ptCount val="4"/>
                <c:pt idx="0">
                  <c:v>TITLE</c:v>
                </c:pt>
                <c:pt idx="1">
                  <c:v>TITLE</c:v>
                </c:pt>
                <c:pt idx="2">
                  <c:v>TITLE</c:v>
                </c:pt>
                <c:pt idx="3">
                  <c:v>TITLE</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8A9-4DC0-BFDC-B488C0CE97CB}"/>
            </c:ext>
          </c:extLst>
        </c:ser>
        <c:ser>
          <c:idx val="2"/>
          <c:order val="2"/>
          <c:tx>
            <c:strRef>
              <c:f>Sheet1!$D$1</c:f>
              <c:strCache>
                <c:ptCount val="1"/>
                <c:pt idx="0">
                  <c:v>TITLE 3</c:v>
                </c:pt>
              </c:strCache>
            </c:strRef>
          </c:tx>
          <c:spPr>
            <a:ln>
              <a:solidFill>
                <a:srgbClr val="9CCB52"/>
              </a:solidFill>
            </a:ln>
          </c:spPr>
          <c:marker>
            <c:symbol val="none"/>
          </c:marker>
          <c:cat>
            <c:strRef>
              <c:f>Sheet1!$A$2:$A$5</c:f>
              <c:strCache>
                <c:ptCount val="4"/>
                <c:pt idx="0">
                  <c:v>TITLE</c:v>
                </c:pt>
                <c:pt idx="1">
                  <c:v>TITLE</c:v>
                </c:pt>
                <c:pt idx="2">
                  <c:v>TITLE</c:v>
                </c:pt>
                <c:pt idx="3">
                  <c:v>TITLE</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48A9-4DC0-BFDC-B488C0CE97CB}"/>
            </c:ext>
          </c:extLst>
        </c:ser>
        <c:dLbls>
          <c:showLegendKey val="0"/>
          <c:showVal val="0"/>
          <c:showCatName val="0"/>
          <c:showSerName val="0"/>
          <c:showPercent val="0"/>
          <c:showBubbleSize val="0"/>
        </c:dLbls>
        <c:smooth val="0"/>
        <c:axId val="72732032"/>
        <c:axId val="72737920"/>
      </c:lineChart>
      <c:catAx>
        <c:axId val="72732032"/>
        <c:scaling>
          <c:orientation val="minMax"/>
        </c:scaling>
        <c:delete val="0"/>
        <c:axPos val="b"/>
        <c:numFmt formatCode="General" sourceLinked="0"/>
        <c:majorTickMark val="out"/>
        <c:minorTickMark val="none"/>
        <c:tickLblPos val="nextTo"/>
        <c:txPr>
          <a:bodyPr/>
          <a:lstStyle/>
          <a:p>
            <a:pPr>
              <a:defRPr sz="800">
                <a:solidFill>
                  <a:schemeClr val="bg1">
                    <a:lumMod val="75000"/>
                  </a:schemeClr>
                </a:solidFill>
                <a:latin typeface="+mj-lt"/>
              </a:defRPr>
            </a:pPr>
            <a:endParaRPr lang="en-US"/>
          </a:p>
        </c:txPr>
        <c:crossAx val="72737920"/>
        <c:crosses val="autoZero"/>
        <c:auto val="1"/>
        <c:lblAlgn val="ctr"/>
        <c:lblOffset val="100"/>
        <c:noMultiLvlLbl val="0"/>
      </c:catAx>
      <c:valAx>
        <c:axId val="72737920"/>
        <c:scaling>
          <c:orientation val="minMax"/>
        </c:scaling>
        <c:delete val="0"/>
        <c:axPos val="l"/>
        <c:majorGridlines/>
        <c:numFmt formatCode="General" sourceLinked="1"/>
        <c:majorTickMark val="out"/>
        <c:minorTickMark val="none"/>
        <c:tickLblPos val="nextTo"/>
        <c:txPr>
          <a:bodyPr/>
          <a:lstStyle/>
          <a:p>
            <a:pPr>
              <a:defRPr sz="800"/>
            </a:pPr>
            <a:endParaRPr lang="en-US"/>
          </a:p>
        </c:txPr>
        <c:crossAx val="72732032"/>
        <c:crosses val="autoZero"/>
        <c:crossBetween val="between"/>
      </c:valAx>
    </c:plotArea>
    <c:legend>
      <c:legendPos val="r"/>
      <c:overlay val="0"/>
      <c:txPr>
        <a:bodyPr/>
        <a:lstStyle/>
        <a:p>
          <a:pPr>
            <a:defRPr sz="800">
              <a:solidFill>
                <a:schemeClr val="bg1">
                  <a:lumMod val="75000"/>
                </a:schemeClr>
              </a:solidFill>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842C6B1-0475-44D9-9DA8-039FEDB4A967}" type="datetimeFigureOut">
              <a:rPr lang="en-US" smtClean="0"/>
              <a:pPr/>
              <a:t>11/5/2024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EC72D91-6E26-4F5F-89A2-075754C4BD4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7CA970D-1E06-4FE7-A66E-506CB49BC01B}" type="datetimeFigureOut">
              <a:rPr lang="en-US" smtClean="0"/>
              <a:t>11/5/2024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B1D34B-4470-4C52-8549-7A5F3AAB0FD8}" type="slidenum">
              <a:rPr lang="en-US" smtClean="0"/>
              <a:t>‹#›</a:t>
            </a:fld>
            <a:endParaRPr lang="en-US"/>
          </a:p>
        </p:txBody>
      </p:sp>
    </p:spTree>
    <p:extLst>
      <p:ext uri="{BB962C8B-B14F-4D97-AF65-F5344CB8AC3E}">
        <p14:creationId xmlns:p14="http://schemas.microsoft.com/office/powerpoint/2010/main" val="332830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1212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62150"/>
            <a:ext cx="6400800" cy="1102519"/>
          </a:xfrm>
        </p:spPr>
        <p:txBody>
          <a:bodyPr anchor="b"/>
          <a:lstStyle>
            <a:lvl1pPr algn="l">
              <a:defRPr sz="540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685800" y="3105150"/>
            <a:ext cx="4876800" cy="457200"/>
          </a:xfrm>
        </p:spPr>
        <p:txBody>
          <a:bodyPr>
            <a:no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5" name="Text Placeholder 4"/>
          <p:cNvSpPr>
            <a:spLocks noGrp="1"/>
          </p:cNvSpPr>
          <p:nvPr>
            <p:ph type="body" sz="quarter" idx="10" hasCustomPrompt="1"/>
          </p:nvPr>
        </p:nvSpPr>
        <p:spPr>
          <a:xfrm>
            <a:off x="6096000" y="4349170"/>
            <a:ext cx="2362200" cy="228600"/>
          </a:xfrm>
        </p:spPr>
        <p:txBody>
          <a:bodyPr>
            <a:normAutofit/>
          </a:bodyPr>
          <a:lstStyle>
            <a:lvl1pPr algn="r">
              <a:buNone/>
              <a:defRPr sz="1000">
                <a:solidFill>
                  <a:srgbClr val="111111"/>
                </a:solidFill>
                <a:latin typeface="GT Walsheim Bl" panose="00000900000000000000" pitchFamily="2" charset="0"/>
              </a:defRPr>
            </a:lvl1pPr>
          </a:lstStyle>
          <a:p>
            <a:pPr lvl="0"/>
            <a:r>
              <a:rPr lang="en-US" dirty="0"/>
              <a:t>#PERKINSPRESENTS</a:t>
            </a:r>
          </a:p>
        </p:txBody>
      </p:sp>
      <p:pic>
        <p:nvPicPr>
          <p:cNvPr id="8" name="Picture 7" descr="logo-white-2.png"/>
          <p:cNvPicPr>
            <a:picLocks noChangeAspect="1"/>
          </p:cNvPicPr>
          <p:nvPr userDrawn="1"/>
        </p:nvPicPr>
        <p:blipFill>
          <a:blip r:embed="rId2" cstate="print"/>
          <a:stretch>
            <a:fillRect/>
          </a:stretch>
        </p:blipFill>
        <p:spPr>
          <a:xfrm>
            <a:off x="685800" y="438150"/>
            <a:ext cx="1524000" cy="314563"/>
          </a:xfrm>
          <a:prstGeom prst="rect">
            <a:avLst/>
          </a:prstGeom>
        </p:spPr>
      </p:pic>
      <p:sp>
        <p:nvSpPr>
          <p:cNvPr id="6" name="Text Placeholder 4"/>
          <p:cNvSpPr>
            <a:spLocks noGrp="1"/>
          </p:cNvSpPr>
          <p:nvPr>
            <p:ph type="body" sz="quarter" idx="11" hasCustomPrompt="1"/>
          </p:nvPr>
        </p:nvSpPr>
        <p:spPr>
          <a:xfrm>
            <a:off x="685800" y="4400550"/>
            <a:ext cx="1447800" cy="228600"/>
          </a:xfrm>
        </p:spPr>
        <p:txBody>
          <a:bodyPr>
            <a:normAutofit/>
          </a:bodyPr>
          <a:lstStyle>
            <a:lvl1pPr algn="l">
              <a:buNone/>
              <a:defRPr sz="800">
                <a:solidFill>
                  <a:schemeClr val="bg1"/>
                </a:solidFill>
                <a:latin typeface="GT Walsheim Bl" panose="00000900000000000000" pitchFamily="2" charset="0"/>
              </a:defRPr>
            </a:lvl1pPr>
          </a:lstStyle>
          <a:p>
            <a:pPr lvl="0"/>
            <a:r>
              <a:rPr lang="en-US" dirty="0"/>
              <a:t>DATE</a:t>
            </a:r>
          </a:p>
        </p:txBody>
      </p:sp>
      <p:sp>
        <p:nvSpPr>
          <p:cNvPr id="7" name="Rectangle 6"/>
          <p:cNvSpPr/>
          <p:nvPr userDrawn="1"/>
        </p:nvSpPr>
        <p:spPr>
          <a:xfrm>
            <a:off x="762000" y="4278631"/>
            <a:ext cx="381000" cy="45719"/>
          </a:xfrm>
          <a:prstGeom prst="rect">
            <a:avLst/>
          </a:prstGeom>
          <a:solidFill>
            <a:srgbClr val="9C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cxnSp>
        <p:nvCxnSpPr>
          <p:cNvPr id="10" name="Straight Connector 9"/>
          <p:cNvCxnSpPr/>
          <p:nvPr userDrawn="1"/>
        </p:nvCxnSpPr>
        <p:spPr>
          <a:xfrm>
            <a:off x="685800" y="895350"/>
            <a:ext cx="7772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Quad Column">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16" name="Text Placeholder 15"/>
          <p:cNvSpPr>
            <a:spLocks noGrp="1"/>
          </p:cNvSpPr>
          <p:nvPr>
            <p:ph type="body" sz="quarter" idx="11" hasCustomPrompt="1"/>
          </p:nvPr>
        </p:nvSpPr>
        <p:spPr>
          <a:xfrm>
            <a:off x="685800" y="2800350"/>
            <a:ext cx="17526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17" name="Text Placeholder 8"/>
          <p:cNvSpPr>
            <a:spLocks noGrp="1"/>
          </p:cNvSpPr>
          <p:nvPr>
            <p:ph type="body" sz="quarter" idx="12" hasCustomPrompt="1"/>
          </p:nvPr>
        </p:nvSpPr>
        <p:spPr>
          <a:xfrm>
            <a:off x="685800" y="3028950"/>
            <a:ext cx="1752600" cy="14478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40" name="Text Placeholder 15"/>
          <p:cNvSpPr>
            <a:spLocks noGrp="1"/>
          </p:cNvSpPr>
          <p:nvPr>
            <p:ph type="body" sz="quarter" idx="13" hasCustomPrompt="1"/>
          </p:nvPr>
        </p:nvSpPr>
        <p:spPr>
          <a:xfrm>
            <a:off x="2692400" y="2800350"/>
            <a:ext cx="17526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41" name="Text Placeholder 8"/>
          <p:cNvSpPr>
            <a:spLocks noGrp="1"/>
          </p:cNvSpPr>
          <p:nvPr>
            <p:ph type="body" sz="quarter" idx="14" hasCustomPrompt="1"/>
          </p:nvPr>
        </p:nvSpPr>
        <p:spPr>
          <a:xfrm>
            <a:off x="2692400" y="3028950"/>
            <a:ext cx="1752600" cy="14478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42" name="Text Placeholder 15"/>
          <p:cNvSpPr>
            <a:spLocks noGrp="1"/>
          </p:cNvSpPr>
          <p:nvPr>
            <p:ph type="body" sz="quarter" idx="15" hasCustomPrompt="1"/>
          </p:nvPr>
        </p:nvSpPr>
        <p:spPr>
          <a:xfrm>
            <a:off x="4699000" y="2800350"/>
            <a:ext cx="17526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43" name="Text Placeholder 8"/>
          <p:cNvSpPr>
            <a:spLocks noGrp="1"/>
          </p:cNvSpPr>
          <p:nvPr>
            <p:ph type="body" sz="quarter" idx="16" hasCustomPrompt="1"/>
          </p:nvPr>
        </p:nvSpPr>
        <p:spPr>
          <a:xfrm>
            <a:off x="4699000" y="3028950"/>
            <a:ext cx="1752600" cy="14478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44" name="Text Placeholder 15"/>
          <p:cNvSpPr>
            <a:spLocks noGrp="1"/>
          </p:cNvSpPr>
          <p:nvPr>
            <p:ph type="body" sz="quarter" idx="17" hasCustomPrompt="1"/>
          </p:nvPr>
        </p:nvSpPr>
        <p:spPr>
          <a:xfrm>
            <a:off x="6705600" y="2800350"/>
            <a:ext cx="17526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45" name="Text Placeholder 8"/>
          <p:cNvSpPr>
            <a:spLocks noGrp="1"/>
          </p:cNvSpPr>
          <p:nvPr>
            <p:ph type="body" sz="quarter" idx="18" hasCustomPrompt="1"/>
          </p:nvPr>
        </p:nvSpPr>
        <p:spPr>
          <a:xfrm>
            <a:off x="6705600" y="3028950"/>
            <a:ext cx="1752600" cy="14478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46" name="Text Placeholder 8"/>
          <p:cNvSpPr>
            <a:spLocks noGrp="1"/>
          </p:cNvSpPr>
          <p:nvPr>
            <p:ph type="body" sz="quarter" idx="10" hasCustomPrompt="1"/>
          </p:nvPr>
        </p:nvSpPr>
        <p:spPr>
          <a:xfrm>
            <a:off x="685800" y="895350"/>
            <a:ext cx="3505200" cy="457200"/>
          </a:xfrm>
        </p:spPr>
        <p:txBody>
          <a:bodyPr anchor="b">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Header</a:t>
            </a:r>
          </a:p>
        </p:txBody>
      </p:sp>
      <p:sp>
        <p:nvSpPr>
          <p:cNvPr id="47" name="Text Placeholder 8"/>
          <p:cNvSpPr>
            <a:spLocks noGrp="1"/>
          </p:cNvSpPr>
          <p:nvPr>
            <p:ph type="body" sz="quarter" idx="19" hasCustomPrompt="1"/>
          </p:nvPr>
        </p:nvSpPr>
        <p:spPr>
          <a:xfrm>
            <a:off x="685800" y="1428750"/>
            <a:ext cx="3505200" cy="990600"/>
          </a:xfrm>
        </p:spPr>
        <p:txBody>
          <a:bodyPr>
            <a:noAutofit/>
          </a:bodyPr>
          <a:lstStyle>
            <a:lvl1pPr marL="0" indent="0">
              <a:buNone/>
              <a:defRPr sz="1000">
                <a:solidFill>
                  <a:srgbClr val="212121"/>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Double Column">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685800" y="1428750"/>
            <a:ext cx="3581400" cy="2057400"/>
          </a:xfrm>
        </p:spPr>
        <p:txBody>
          <a:bodyPr anchor="t">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Header</a:t>
            </a:r>
          </a:p>
        </p:txBody>
      </p:sp>
      <p:sp>
        <p:nvSpPr>
          <p:cNvPr id="11" name="Text Placeholder 8"/>
          <p:cNvSpPr>
            <a:spLocks noGrp="1"/>
          </p:cNvSpPr>
          <p:nvPr>
            <p:ph type="body" sz="quarter" idx="11" hasCustomPrompt="1"/>
          </p:nvPr>
        </p:nvSpPr>
        <p:spPr>
          <a:xfrm>
            <a:off x="4953000" y="1428750"/>
            <a:ext cx="3505200" cy="1066800"/>
          </a:xfrm>
        </p:spPr>
        <p:txBody>
          <a:bodyPr>
            <a:noAutofit/>
          </a:bodyPr>
          <a:lstStyle>
            <a:lvl1pPr marL="0" indent="0">
              <a:buNone/>
              <a:defRPr sz="1200">
                <a:solidFill>
                  <a:srgbClr val="212121"/>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7" name="Text Placeholder 8"/>
          <p:cNvSpPr>
            <a:spLocks noGrp="1"/>
          </p:cNvSpPr>
          <p:nvPr>
            <p:ph type="body" sz="quarter" idx="12" hasCustomPrompt="1"/>
          </p:nvPr>
        </p:nvSpPr>
        <p:spPr>
          <a:xfrm>
            <a:off x="4953000" y="2647950"/>
            <a:ext cx="3505200" cy="15240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8" name="Rectangle 7"/>
          <p:cNvSpPr/>
          <p:nvPr userDrawn="1"/>
        </p:nvSpPr>
        <p:spPr>
          <a:xfrm>
            <a:off x="762000" y="1276350"/>
            <a:ext cx="381000" cy="45719"/>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Triple Column">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685800" y="1428750"/>
            <a:ext cx="2286000" cy="2133600"/>
          </a:xfrm>
        </p:spPr>
        <p:txBody>
          <a:bodyPr anchor="t">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Header</a:t>
            </a:r>
          </a:p>
        </p:txBody>
      </p:sp>
      <p:sp>
        <p:nvSpPr>
          <p:cNvPr id="11" name="Text Placeholder 8"/>
          <p:cNvSpPr>
            <a:spLocks noGrp="1"/>
          </p:cNvSpPr>
          <p:nvPr>
            <p:ph type="body" sz="quarter" idx="11" hasCustomPrompt="1"/>
          </p:nvPr>
        </p:nvSpPr>
        <p:spPr>
          <a:xfrm>
            <a:off x="3429000" y="1428750"/>
            <a:ext cx="2286000" cy="2133600"/>
          </a:xfrm>
        </p:spPr>
        <p:txBody>
          <a:bodyPr>
            <a:noAutofit/>
          </a:bodyPr>
          <a:lstStyle>
            <a:lvl1pPr marL="0" indent="0">
              <a:buNone/>
              <a:defRPr sz="1200">
                <a:solidFill>
                  <a:srgbClr val="212121"/>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7" name="Text Placeholder 8"/>
          <p:cNvSpPr>
            <a:spLocks noGrp="1"/>
          </p:cNvSpPr>
          <p:nvPr>
            <p:ph type="body" sz="quarter" idx="12" hasCustomPrompt="1"/>
          </p:nvPr>
        </p:nvSpPr>
        <p:spPr>
          <a:xfrm>
            <a:off x="6172200" y="1428750"/>
            <a:ext cx="2286000" cy="21336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8" name="Rectangle 7"/>
          <p:cNvSpPr/>
          <p:nvPr userDrawn="1"/>
        </p:nvSpPr>
        <p:spPr>
          <a:xfrm>
            <a:off x="762000" y="1276350"/>
            <a:ext cx="381000" cy="45719"/>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s">
    <p:bg>
      <p:bgPr>
        <a:solidFill>
          <a:srgbClr val="21212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685800" y="1200150"/>
            <a:ext cx="3581400" cy="1524000"/>
          </a:xfrm>
        </p:spPr>
        <p:txBody>
          <a:bodyPr anchor="t">
            <a:noAutofit/>
          </a:bodyPr>
          <a:lstStyle>
            <a:lvl1pPr marL="0" indent="0" algn="r">
              <a:buNone/>
              <a:defRPr sz="96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11" name="Text Placeholder 8"/>
          <p:cNvSpPr>
            <a:spLocks noGrp="1"/>
          </p:cNvSpPr>
          <p:nvPr>
            <p:ph type="body" sz="quarter" idx="11" hasCustomPrompt="1"/>
          </p:nvPr>
        </p:nvSpPr>
        <p:spPr>
          <a:xfrm>
            <a:off x="4953000" y="1428750"/>
            <a:ext cx="3505200" cy="1066800"/>
          </a:xfrm>
        </p:spPr>
        <p:txBody>
          <a:bodyPr>
            <a:noAutofit/>
          </a:bodyPr>
          <a:lstStyle>
            <a:lvl1pPr marL="0" indent="0">
              <a:buNone/>
              <a:defRPr sz="1200">
                <a:solidFill>
                  <a:schemeClr val="bg1"/>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7" name="Text Placeholder 8"/>
          <p:cNvSpPr>
            <a:spLocks noGrp="1"/>
          </p:cNvSpPr>
          <p:nvPr>
            <p:ph type="body" sz="quarter" idx="12" hasCustomPrompt="1"/>
          </p:nvPr>
        </p:nvSpPr>
        <p:spPr>
          <a:xfrm>
            <a:off x="4953000" y="2647950"/>
            <a:ext cx="3505200" cy="1524000"/>
          </a:xfrm>
        </p:spPr>
        <p:txBody>
          <a:bodyPr>
            <a:noAutofit/>
          </a:bodyPr>
          <a:lstStyle>
            <a:lvl1pPr marL="0" indent="0">
              <a:buNone/>
              <a:defRPr sz="1000">
                <a:solidFill>
                  <a:schemeClr val="bg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10" name="Text Placeholder 15"/>
          <p:cNvSpPr>
            <a:spLocks noGrp="1"/>
          </p:cNvSpPr>
          <p:nvPr>
            <p:ph type="body" sz="quarter" idx="13" hasCustomPrompt="1"/>
          </p:nvPr>
        </p:nvSpPr>
        <p:spPr>
          <a:xfrm>
            <a:off x="2514600" y="2876550"/>
            <a:ext cx="1752600" cy="228600"/>
          </a:xfrm>
        </p:spPr>
        <p:txBody>
          <a:bodyPr>
            <a:noAutofit/>
          </a:bodyPr>
          <a:lstStyle>
            <a:lvl1pPr marL="0" indent="0" algn="r">
              <a:buNone/>
              <a:defRPr sz="800">
                <a:solidFill>
                  <a:schemeClr val="bg1"/>
                </a:solidFill>
                <a:latin typeface="GT Walsheim Bl" panose="00000900000000000000" pitchFamily="2" charset="0"/>
              </a:defRPr>
            </a:lvl1pPr>
          </a:lstStyle>
          <a:p>
            <a:pPr lvl="0"/>
            <a:r>
              <a:rPr lang="en-US" dirty="0"/>
              <a:t>HEADER</a:t>
            </a:r>
          </a:p>
        </p:txBody>
      </p:sp>
      <p:sp>
        <p:nvSpPr>
          <p:cNvPr id="14" name="Rectangle 13"/>
          <p:cNvSpPr/>
          <p:nvPr userDrawn="1"/>
        </p:nvSpPr>
        <p:spPr>
          <a:xfrm>
            <a:off x="3810000" y="2724150"/>
            <a:ext cx="381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rgbClr val="FCF1DA"/>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5486400" y="3257550"/>
            <a:ext cx="2057400" cy="228600"/>
          </a:xfrm>
        </p:spPr>
        <p:txBody>
          <a:bodyPr>
            <a:noAutofit/>
          </a:bodyPr>
          <a:lstStyle>
            <a:lvl1pPr marL="0" indent="0" algn="r">
              <a:buNone/>
              <a:defRPr sz="1000">
                <a:solidFill>
                  <a:srgbClr val="F1BB46"/>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a:t>
            </a:r>
          </a:p>
        </p:txBody>
      </p:sp>
      <p:cxnSp>
        <p:nvCxnSpPr>
          <p:cNvPr id="9" name="Straight Connector 8"/>
          <p:cNvCxnSpPr/>
          <p:nvPr userDrawn="1"/>
        </p:nvCxnSpPr>
        <p:spPr>
          <a:xfrm>
            <a:off x="1600200" y="3181350"/>
            <a:ext cx="5943600" cy="0"/>
          </a:xfrm>
          <a:prstGeom prst="line">
            <a:avLst/>
          </a:prstGeom>
          <a:ln>
            <a:solidFill>
              <a:srgbClr val="F1BB46"/>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0"/>
            <a:ext cx="9144000" cy="45719"/>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
        <p:nvSpPr>
          <p:cNvPr id="13" name="Text Placeholder 12"/>
          <p:cNvSpPr>
            <a:spLocks noGrp="1"/>
          </p:cNvSpPr>
          <p:nvPr>
            <p:ph type="body" sz="quarter" idx="10"/>
          </p:nvPr>
        </p:nvSpPr>
        <p:spPr>
          <a:xfrm>
            <a:off x="1600200" y="1504950"/>
            <a:ext cx="5943600" cy="1447800"/>
          </a:xfrm>
        </p:spPr>
        <p:txBody>
          <a:bodyPr anchor="b"/>
          <a:lstStyle>
            <a:lvl1pPr marL="0" indent="0">
              <a:buNone/>
              <a:defRPr>
                <a:solidFill>
                  <a:srgbClr val="083134"/>
                </a:solidFill>
                <a:latin typeface="GT Walsheim Bl" panose="00000900000000000000" pitchFamily="2" charset="0"/>
              </a:defRPr>
            </a:lvl1pPr>
            <a:lvl2pPr>
              <a:buNone/>
              <a:defRPr>
                <a:solidFill>
                  <a:srgbClr val="F1BB46"/>
                </a:solidFill>
                <a:latin typeface="+mj-lt"/>
              </a:defRPr>
            </a:lvl2pPr>
            <a:lvl3pPr>
              <a:buNone/>
              <a:defRPr>
                <a:solidFill>
                  <a:srgbClr val="F1BB46"/>
                </a:solidFill>
                <a:latin typeface="+mj-lt"/>
              </a:defRPr>
            </a:lvl3pPr>
            <a:lvl4pPr>
              <a:buNone/>
              <a:defRPr>
                <a:solidFill>
                  <a:srgbClr val="F1BB46"/>
                </a:solidFill>
                <a:latin typeface="+mj-lt"/>
              </a:defRPr>
            </a:lvl4pPr>
            <a:lvl5pPr>
              <a:buNone/>
              <a:defRPr>
                <a:solidFill>
                  <a:srgbClr val="F1BB46"/>
                </a:solidFill>
                <a:latin typeface="+mj-lt"/>
              </a:defRPr>
            </a:lvl5pPr>
          </a:lstStyle>
          <a:p>
            <a:pPr lvl="0"/>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ingle Light">
    <p:bg>
      <p:bgPr>
        <a:solidFill>
          <a:srgbClr val="F6F6F6"/>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3886200" y="1962150"/>
            <a:ext cx="3581400" cy="457200"/>
          </a:xfrm>
        </p:spPr>
        <p:txBody>
          <a:bodyPr anchor="t">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Name</a:t>
            </a:r>
          </a:p>
        </p:txBody>
      </p:sp>
      <p:sp>
        <p:nvSpPr>
          <p:cNvPr id="10" name="Text Placeholder 15"/>
          <p:cNvSpPr>
            <a:spLocks noGrp="1"/>
          </p:cNvSpPr>
          <p:nvPr>
            <p:ph type="body" sz="quarter" idx="11" hasCustomPrompt="1"/>
          </p:nvPr>
        </p:nvSpPr>
        <p:spPr>
          <a:xfrm>
            <a:off x="3886200" y="1733550"/>
            <a:ext cx="17526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TITLE</a:t>
            </a:r>
          </a:p>
        </p:txBody>
      </p:sp>
      <p:sp>
        <p:nvSpPr>
          <p:cNvPr id="11" name="Text Placeholder 8"/>
          <p:cNvSpPr>
            <a:spLocks noGrp="1"/>
          </p:cNvSpPr>
          <p:nvPr>
            <p:ph type="body" sz="quarter" idx="12" hasCustomPrompt="1"/>
          </p:nvPr>
        </p:nvSpPr>
        <p:spPr>
          <a:xfrm>
            <a:off x="3886200" y="2419350"/>
            <a:ext cx="3581400" cy="228600"/>
          </a:xfrm>
        </p:spPr>
        <p:txBody>
          <a:bodyPr>
            <a:noAutofit/>
          </a:bodyPr>
          <a:lstStyle>
            <a:lvl1pPr marL="0" indent="0">
              <a:buNone/>
              <a:defRPr sz="10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Company</a:t>
            </a:r>
          </a:p>
        </p:txBody>
      </p:sp>
      <p:sp>
        <p:nvSpPr>
          <p:cNvPr id="12" name="Text Placeholder 8"/>
          <p:cNvSpPr>
            <a:spLocks noGrp="1"/>
          </p:cNvSpPr>
          <p:nvPr>
            <p:ph type="body" sz="quarter" idx="13" hasCustomPrompt="1"/>
          </p:nvPr>
        </p:nvSpPr>
        <p:spPr>
          <a:xfrm>
            <a:off x="3886200" y="3257550"/>
            <a:ext cx="1600200" cy="2286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13" name="Text Placeholder 15"/>
          <p:cNvSpPr>
            <a:spLocks noGrp="1"/>
          </p:cNvSpPr>
          <p:nvPr>
            <p:ph type="body" sz="quarter" idx="14" hasCustomPrompt="1"/>
          </p:nvPr>
        </p:nvSpPr>
        <p:spPr>
          <a:xfrm>
            <a:off x="3886200" y="2952750"/>
            <a:ext cx="1600200" cy="228600"/>
          </a:xfrm>
        </p:spPr>
        <p:txBody>
          <a:bodyPr>
            <a:noAutofit/>
          </a:bodyPr>
          <a:lstStyle>
            <a:lvl1pPr marL="0" indent="0">
              <a:buNone/>
              <a:defRPr sz="800">
                <a:solidFill>
                  <a:schemeClr val="bg1">
                    <a:lumMod val="75000"/>
                  </a:schemeClr>
                </a:solidFill>
                <a:latin typeface="GT Walsheim Bl" panose="00000900000000000000" pitchFamily="2" charset="0"/>
              </a:defRPr>
            </a:lvl1pPr>
          </a:lstStyle>
          <a:p>
            <a:pPr lvl="0"/>
            <a:r>
              <a:rPr lang="en-US" dirty="0"/>
              <a:t>EMAIL</a:t>
            </a:r>
          </a:p>
        </p:txBody>
      </p:sp>
      <p:cxnSp>
        <p:nvCxnSpPr>
          <p:cNvPr id="16" name="Straight Connector 15"/>
          <p:cNvCxnSpPr/>
          <p:nvPr userDrawn="1"/>
        </p:nvCxnSpPr>
        <p:spPr>
          <a:xfrm>
            <a:off x="3886200" y="3181350"/>
            <a:ext cx="16002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
        <p:nvSpPr>
          <p:cNvPr id="28" name="Text Placeholder 8"/>
          <p:cNvSpPr>
            <a:spLocks noGrp="1"/>
          </p:cNvSpPr>
          <p:nvPr>
            <p:ph type="body" sz="quarter" idx="15" hasCustomPrompt="1"/>
          </p:nvPr>
        </p:nvSpPr>
        <p:spPr>
          <a:xfrm>
            <a:off x="5867400" y="3257550"/>
            <a:ext cx="1600200" cy="2286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9" name="Text Placeholder 15"/>
          <p:cNvSpPr>
            <a:spLocks noGrp="1"/>
          </p:cNvSpPr>
          <p:nvPr>
            <p:ph type="body" sz="quarter" idx="16" hasCustomPrompt="1"/>
          </p:nvPr>
        </p:nvSpPr>
        <p:spPr>
          <a:xfrm>
            <a:off x="5867400" y="2952750"/>
            <a:ext cx="1600200" cy="228600"/>
          </a:xfrm>
        </p:spPr>
        <p:txBody>
          <a:bodyPr>
            <a:noAutofit/>
          </a:bodyPr>
          <a:lstStyle>
            <a:lvl1pPr marL="0" indent="0">
              <a:buNone/>
              <a:defRPr sz="800">
                <a:solidFill>
                  <a:schemeClr val="bg1">
                    <a:lumMod val="75000"/>
                  </a:schemeClr>
                </a:solidFill>
                <a:latin typeface="GT Walsheim Bl" panose="00000900000000000000" pitchFamily="2" charset="0"/>
              </a:defRPr>
            </a:lvl1pPr>
          </a:lstStyle>
          <a:p>
            <a:pPr lvl="0"/>
            <a:r>
              <a:rPr lang="en-US" dirty="0"/>
              <a:t>PHONE</a:t>
            </a:r>
          </a:p>
        </p:txBody>
      </p:sp>
      <p:cxnSp>
        <p:nvCxnSpPr>
          <p:cNvPr id="30" name="Straight Connector 29"/>
          <p:cNvCxnSpPr/>
          <p:nvPr userDrawn="1"/>
        </p:nvCxnSpPr>
        <p:spPr>
          <a:xfrm>
            <a:off x="5867400" y="3181350"/>
            <a:ext cx="16002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7"/>
          </p:nvPr>
        </p:nvSpPr>
        <p:spPr>
          <a:xfrm>
            <a:off x="685800" y="1657350"/>
            <a:ext cx="1981200" cy="1981200"/>
          </a:xfrm>
        </p:spPr>
        <p:txBody>
          <a:body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Single Blue">
    <p:bg>
      <p:bgPr>
        <a:solidFill>
          <a:srgbClr val="58D4DE"/>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3886200" y="1962150"/>
            <a:ext cx="3581400" cy="457200"/>
          </a:xfrm>
        </p:spPr>
        <p:txBody>
          <a:bodyPr anchor="t">
            <a:noAutofit/>
          </a:bodyPr>
          <a:lstStyle>
            <a:lvl1pPr marL="0" indent="0">
              <a:buNone/>
              <a:defRPr sz="2400">
                <a:solidFill>
                  <a:schemeClr val="bg1"/>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Name</a:t>
            </a:r>
          </a:p>
        </p:txBody>
      </p:sp>
      <p:sp>
        <p:nvSpPr>
          <p:cNvPr id="10" name="Text Placeholder 15"/>
          <p:cNvSpPr>
            <a:spLocks noGrp="1"/>
          </p:cNvSpPr>
          <p:nvPr>
            <p:ph type="body" sz="quarter" idx="11" hasCustomPrompt="1"/>
          </p:nvPr>
        </p:nvSpPr>
        <p:spPr>
          <a:xfrm>
            <a:off x="3886200" y="1733550"/>
            <a:ext cx="17526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TITLE</a:t>
            </a:r>
          </a:p>
        </p:txBody>
      </p:sp>
      <p:sp>
        <p:nvSpPr>
          <p:cNvPr id="11" name="Text Placeholder 8"/>
          <p:cNvSpPr>
            <a:spLocks noGrp="1"/>
          </p:cNvSpPr>
          <p:nvPr>
            <p:ph type="body" sz="quarter" idx="12" hasCustomPrompt="1"/>
          </p:nvPr>
        </p:nvSpPr>
        <p:spPr>
          <a:xfrm>
            <a:off x="3886200" y="2419350"/>
            <a:ext cx="3581400" cy="228600"/>
          </a:xfrm>
        </p:spPr>
        <p:txBody>
          <a:bodyPr>
            <a:noAutofit/>
          </a:bodyPr>
          <a:lstStyle>
            <a:lvl1pPr marL="0" indent="0">
              <a:buNone/>
              <a:defRPr sz="10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Company</a:t>
            </a:r>
          </a:p>
        </p:txBody>
      </p:sp>
      <p:sp>
        <p:nvSpPr>
          <p:cNvPr id="12" name="Text Placeholder 8"/>
          <p:cNvSpPr>
            <a:spLocks noGrp="1"/>
          </p:cNvSpPr>
          <p:nvPr>
            <p:ph type="body" sz="quarter" idx="13" hasCustomPrompt="1"/>
          </p:nvPr>
        </p:nvSpPr>
        <p:spPr>
          <a:xfrm>
            <a:off x="3886200" y="325755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13" name="Text Placeholder 15"/>
          <p:cNvSpPr>
            <a:spLocks noGrp="1"/>
          </p:cNvSpPr>
          <p:nvPr>
            <p:ph type="body" sz="quarter" idx="14" hasCustomPrompt="1"/>
          </p:nvPr>
        </p:nvSpPr>
        <p:spPr>
          <a:xfrm>
            <a:off x="3886200" y="2952750"/>
            <a:ext cx="16002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EMAIL</a:t>
            </a:r>
          </a:p>
        </p:txBody>
      </p:sp>
      <p:cxnSp>
        <p:nvCxnSpPr>
          <p:cNvPr id="16" name="Straight Connector 15"/>
          <p:cNvCxnSpPr/>
          <p:nvPr userDrawn="1"/>
        </p:nvCxnSpPr>
        <p:spPr>
          <a:xfrm>
            <a:off x="3886200" y="3181350"/>
            <a:ext cx="160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8"/>
          <p:cNvSpPr>
            <a:spLocks noGrp="1"/>
          </p:cNvSpPr>
          <p:nvPr>
            <p:ph type="body" sz="quarter" idx="15" hasCustomPrompt="1"/>
          </p:nvPr>
        </p:nvSpPr>
        <p:spPr>
          <a:xfrm>
            <a:off x="5867400" y="325755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9" name="Text Placeholder 15"/>
          <p:cNvSpPr>
            <a:spLocks noGrp="1"/>
          </p:cNvSpPr>
          <p:nvPr>
            <p:ph type="body" sz="quarter" idx="16" hasCustomPrompt="1"/>
          </p:nvPr>
        </p:nvSpPr>
        <p:spPr>
          <a:xfrm>
            <a:off x="5867400" y="2952750"/>
            <a:ext cx="16002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PHONE</a:t>
            </a:r>
          </a:p>
        </p:txBody>
      </p:sp>
      <p:cxnSp>
        <p:nvCxnSpPr>
          <p:cNvPr id="30" name="Straight Connector 29"/>
          <p:cNvCxnSpPr/>
          <p:nvPr userDrawn="1"/>
        </p:nvCxnSpPr>
        <p:spPr>
          <a:xfrm>
            <a:off x="5867400" y="3181350"/>
            <a:ext cx="160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4"/>
          <p:cNvSpPr>
            <a:spLocks noGrp="1"/>
          </p:cNvSpPr>
          <p:nvPr>
            <p:ph type="pic" sz="quarter" idx="17"/>
          </p:nvPr>
        </p:nvSpPr>
        <p:spPr>
          <a:xfrm>
            <a:off x="685800" y="1657350"/>
            <a:ext cx="1981200" cy="1981200"/>
          </a:xfrm>
        </p:spPr>
        <p:txBody>
          <a:body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Expanded Light">
    <p:bg>
      <p:bgPr>
        <a:solidFill>
          <a:srgbClr val="F6F6F6"/>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2209800" y="2590800"/>
            <a:ext cx="2133600" cy="228600"/>
          </a:xfrm>
        </p:spPr>
        <p:txBody>
          <a:bodyPr anchor="t">
            <a:noAutofit/>
          </a:bodyPr>
          <a:lstStyle>
            <a:lvl1pPr marL="0" indent="0">
              <a:buNone/>
              <a:defRPr sz="1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Name</a:t>
            </a:r>
          </a:p>
        </p:txBody>
      </p:sp>
      <p:sp>
        <p:nvSpPr>
          <p:cNvPr id="10" name="Text Placeholder 15"/>
          <p:cNvSpPr>
            <a:spLocks noGrp="1"/>
          </p:cNvSpPr>
          <p:nvPr>
            <p:ph type="body" sz="quarter" idx="11" hasCustomPrompt="1"/>
          </p:nvPr>
        </p:nvSpPr>
        <p:spPr>
          <a:xfrm>
            <a:off x="2209800" y="2362200"/>
            <a:ext cx="17526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TITLE</a:t>
            </a:r>
          </a:p>
        </p:txBody>
      </p:sp>
      <p:sp>
        <p:nvSpPr>
          <p:cNvPr id="11" name="Text Placeholder 8"/>
          <p:cNvSpPr>
            <a:spLocks noGrp="1"/>
          </p:cNvSpPr>
          <p:nvPr>
            <p:ph type="body" sz="quarter" idx="12" hasCustomPrompt="1"/>
          </p:nvPr>
        </p:nvSpPr>
        <p:spPr>
          <a:xfrm>
            <a:off x="2209800" y="2819400"/>
            <a:ext cx="2133600" cy="228600"/>
          </a:xfrm>
        </p:spPr>
        <p:txBody>
          <a:bodyPr>
            <a:noAutofit/>
          </a:bodyPr>
          <a:lstStyle>
            <a:lvl1pPr marL="0" indent="0">
              <a:buNone/>
              <a:defRPr sz="9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Company</a:t>
            </a:r>
          </a:p>
        </p:txBody>
      </p:sp>
      <p:sp>
        <p:nvSpPr>
          <p:cNvPr id="12" name="Text Placeholder 8"/>
          <p:cNvSpPr>
            <a:spLocks noGrp="1"/>
          </p:cNvSpPr>
          <p:nvPr>
            <p:ph type="body" sz="quarter" idx="13" hasCustomPrompt="1"/>
          </p:nvPr>
        </p:nvSpPr>
        <p:spPr>
          <a:xfrm>
            <a:off x="2209800" y="3505200"/>
            <a:ext cx="1600200" cy="2286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13" name="Text Placeholder 15"/>
          <p:cNvSpPr>
            <a:spLocks noGrp="1"/>
          </p:cNvSpPr>
          <p:nvPr>
            <p:ph type="body" sz="quarter" idx="14" hasCustomPrompt="1"/>
          </p:nvPr>
        </p:nvSpPr>
        <p:spPr>
          <a:xfrm>
            <a:off x="2209800" y="3200400"/>
            <a:ext cx="1600200" cy="228600"/>
          </a:xfrm>
        </p:spPr>
        <p:txBody>
          <a:bodyPr>
            <a:noAutofit/>
          </a:bodyPr>
          <a:lstStyle>
            <a:lvl1pPr marL="0" indent="0">
              <a:buNone/>
              <a:defRPr sz="800">
                <a:solidFill>
                  <a:schemeClr val="bg1">
                    <a:lumMod val="75000"/>
                  </a:schemeClr>
                </a:solidFill>
                <a:latin typeface="GT Walsheim Bl" panose="00000900000000000000" pitchFamily="2" charset="0"/>
              </a:defRPr>
            </a:lvl1pPr>
          </a:lstStyle>
          <a:p>
            <a:pPr lvl="0"/>
            <a:r>
              <a:rPr lang="en-US" dirty="0"/>
              <a:t>EMAIL</a:t>
            </a:r>
          </a:p>
        </p:txBody>
      </p:sp>
      <p:sp>
        <p:nvSpPr>
          <p:cNvPr id="28" name="Text Placeholder 8"/>
          <p:cNvSpPr>
            <a:spLocks noGrp="1"/>
          </p:cNvSpPr>
          <p:nvPr>
            <p:ph type="body" sz="quarter" idx="15" hasCustomPrompt="1"/>
          </p:nvPr>
        </p:nvSpPr>
        <p:spPr>
          <a:xfrm>
            <a:off x="2209800" y="4095750"/>
            <a:ext cx="1600200" cy="2286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9" name="Text Placeholder 15"/>
          <p:cNvSpPr>
            <a:spLocks noGrp="1"/>
          </p:cNvSpPr>
          <p:nvPr>
            <p:ph type="body" sz="quarter" idx="16" hasCustomPrompt="1"/>
          </p:nvPr>
        </p:nvSpPr>
        <p:spPr>
          <a:xfrm>
            <a:off x="2209800" y="3790950"/>
            <a:ext cx="1600200" cy="228600"/>
          </a:xfrm>
        </p:spPr>
        <p:txBody>
          <a:bodyPr>
            <a:noAutofit/>
          </a:bodyPr>
          <a:lstStyle>
            <a:lvl1pPr marL="0" indent="0">
              <a:buNone/>
              <a:defRPr sz="800">
                <a:solidFill>
                  <a:schemeClr val="bg1">
                    <a:lumMod val="75000"/>
                  </a:schemeClr>
                </a:solidFill>
                <a:latin typeface="GT Walsheim Bl" panose="00000900000000000000" pitchFamily="2" charset="0"/>
              </a:defRPr>
            </a:lvl1pPr>
          </a:lstStyle>
          <a:p>
            <a:pPr lvl="0"/>
            <a:r>
              <a:rPr lang="en-US" dirty="0"/>
              <a:t>PHONE</a:t>
            </a:r>
          </a:p>
        </p:txBody>
      </p:sp>
      <p:sp>
        <p:nvSpPr>
          <p:cNvPr id="15" name="Text Placeholder 8"/>
          <p:cNvSpPr>
            <a:spLocks noGrp="1"/>
          </p:cNvSpPr>
          <p:nvPr>
            <p:ph type="body" sz="quarter" idx="17" hasCustomPrompt="1"/>
          </p:nvPr>
        </p:nvSpPr>
        <p:spPr>
          <a:xfrm>
            <a:off x="4800600" y="2590800"/>
            <a:ext cx="2133600" cy="228600"/>
          </a:xfrm>
        </p:spPr>
        <p:txBody>
          <a:bodyPr anchor="t">
            <a:noAutofit/>
          </a:bodyPr>
          <a:lstStyle>
            <a:lvl1pPr marL="0" indent="0">
              <a:buNone/>
              <a:defRPr sz="1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Name</a:t>
            </a:r>
          </a:p>
        </p:txBody>
      </p:sp>
      <p:sp>
        <p:nvSpPr>
          <p:cNvPr id="17" name="Text Placeholder 15"/>
          <p:cNvSpPr>
            <a:spLocks noGrp="1"/>
          </p:cNvSpPr>
          <p:nvPr>
            <p:ph type="body" sz="quarter" idx="18" hasCustomPrompt="1"/>
          </p:nvPr>
        </p:nvSpPr>
        <p:spPr>
          <a:xfrm>
            <a:off x="4800600" y="2362200"/>
            <a:ext cx="17526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TITLE</a:t>
            </a:r>
          </a:p>
        </p:txBody>
      </p:sp>
      <p:sp>
        <p:nvSpPr>
          <p:cNvPr id="18" name="Text Placeholder 8"/>
          <p:cNvSpPr>
            <a:spLocks noGrp="1"/>
          </p:cNvSpPr>
          <p:nvPr>
            <p:ph type="body" sz="quarter" idx="19" hasCustomPrompt="1"/>
          </p:nvPr>
        </p:nvSpPr>
        <p:spPr>
          <a:xfrm>
            <a:off x="4800600" y="2819400"/>
            <a:ext cx="2133600" cy="228600"/>
          </a:xfrm>
        </p:spPr>
        <p:txBody>
          <a:bodyPr>
            <a:noAutofit/>
          </a:bodyPr>
          <a:lstStyle>
            <a:lvl1pPr marL="0" indent="0">
              <a:buNone/>
              <a:defRPr sz="9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Company</a:t>
            </a:r>
          </a:p>
        </p:txBody>
      </p:sp>
      <p:sp>
        <p:nvSpPr>
          <p:cNvPr id="19" name="Text Placeholder 8"/>
          <p:cNvSpPr>
            <a:spLocks noGrp="1"/>
          </p:cNvSpPr>
          <p:nvPr>
            <p:ph type="body" sz="quarter" idx="20" hasCustomPrompt="1"/>
          </p:nvPr>
        </p:nvSpPr>
        <p:spPr>
          <a:xfrm>
            <a:off x="4800600" y="3505200"/>
            <a:ext cx="1600200" cy="2286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0" name="Text Placeholder 15"/>
          <p:cNvSpPr>
            <a:spLocks noGrp="1"/>
          </p:cNvSpPr>
          <p:nvPr>
            <p:ph type="body" sz="quarter" idx="21" hasCustomPrompt="1"/>
          </p:nvPr>
        </p:nvSpPr>
        <p:spPr>
          <a:xfrm>
            <a:off x="4800600" y="3200400"/>
            <a:ext cx="1600200" cy="228600"/>
          </a:xfrm>
        </p:spPr>
        <p:txBody>
          <a:bodyPr>
            <a:noAutofit/>
          </a:bodyPr>
          <a:lstStyle>
            <a:lvl1pPr marL="0" indent="0">
              <a:buNone/>
              <a:defRPr sz="800">
                <a:solidFill>
                  <a:schemeClr val="bg1">
                    <a:lumMod val="75000"/>
                  </a:schemeClr>
                </a:solidFill>
                <a:latin typeface="GT Walsheim Bl" panose="00000900000000000000" pitchFamily="2" charset="0"/>
              </a:defRPr>
            </a:lvl1pPr>
          </a:lstStyle>
          <a:p>
            <a:pPr lvl="0"/>
            <a:r>
              <a:rPr lang="en-US" dirty="0"/>
              <a:t>EMAIL</a:t>
            </a:r>
          </a:p>
        </p:txBody>
      </p:sp>
      <p:sp>
        <p:nvSpPr>
          <p:cNvPr id="22" name="Text Placeholder 8"/>
          <p:cNvSpPr>
            <a:spLocks noGrp="1"/>
          </p:cNvSpPr>
          <p:nvPr>
            <p:ph type="body" sz="quarter" idx="22" hasCustomPrompt="1"/>
          </p:nvPr>
        </p:nvSpPr>
        <p:spPr>
          <a:xfrm>
            <a:off x="4800600" y="4095750"/>
            <a:ext cx="1600200" cy="2286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3" name="Text Placeholder 15"/>
          <p:cNvSpPr>
            <a:spLocks noGrp="1"/>
          </p:cNvSpPr>
          <p:nvPr>
            <p:ph type="body" sz="quarter" idx="23" hasCustomPrompt="1"/>
          </p:nvPr>
        </p:nvSpPr>
        <p:spPr>
          <a:xfrm>
            <a:off x="4800600" y="3790950"/>
            <a:ext cx="1600200" cy="228600"/>
          </a:xfrm>
        </p:spPr>
        <p:txBody>
          <a:bodyPr>
            <a:noAutofit/>
          </a:bodyPr>
          <a:lstStyle>
            <a:lvl1pPr marL="0" indent="0">
              <a:buNone/>
              <a:defRPr sz="800">
                <a:solidFill>
                  <a:schemeClr val="bg1">
                    <a:lumMod val="75000"/>
                  </a:schemeClr>
                </a:solidFill>
                <a:latin typeface="GT Walsheim Bl" panose="00000900000000000000" pitchFamily="2" charset="0"/>
              </a:defRPr>
            </a:lvl1pPr>
          </a:lstStyle>
          <a:p>
            <a:pPr lvl="0"/>
            <a:r>
              <a:rPr lang="en-US" dirty="0"/>
              <a:t>PHONE</a:t>
            </a:r>
          </a:p>
        </p:txBody>
      </p:sp>
      <p:sp>
        <p:nvSpPr>
          <p:cNvPr id="39" name="Picture Placeholder 38"/>
          <p:cNvSpPr>
            <a:spLocks noGrp="1"/>
          </p:cNvSpPr>
          <p:nvPr>
            <p:ph type="pic" sz="quarter" idx="31"/>
          </p:nvPr>
        </p:nvSpPr>
        <p:spPr>
          <a:xfrm>
            <a:off x="2209800" y="1123950"/>
            <a:ext cx="1066800" cy="1066800"/>
          </a:xfrm>
        </p:spPr>
        <p:txBody>
          <a:bodyPr/>
          <a:lstStyle/>
          <a:p>
            <a:endParaRPr lang="en-US" dirty="0"/>
          </a:p>
        </p:txBody>
      </p:sp>
      <p:sp>
        <p:nvSpPr>
          <p:cNvPr id="40" name="Picture Placeholder 38"/>
          <p:cNvSpPr>
            <a:spLocks noGrp="1"/>
          </p:cNvSpPr>
          <p:nvPr>
            <p:ph type="pic" sz="quarter" idx="32"/>
          </p:nvPr>
        </p:nvSpPr>
        <p:spPr>
          <a:xfrm>
            <a:off x="4800600" y="1123950"/>
            <a:ext cx="1066800" cy="1066800"/>
          </a:xfrm>
        </p:spPr>
        <p:txBody>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Expanded Blue">
    <p:bg>
      <p:bgPr>
        <a:solidFill>
          <a:srgbClr val="58D4DE"/>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914400" y="2590800"/>
            <a:ext cx="2133600" cy="228600"/>
          </a:xfrm>
        </p:spPr>
        <p:txBody>
          <a:bodyPr anchor="t">
            <a:noAutofit/>
          </a:bodyPr>
          <a:lstStyle>
            <a:lvl1pPr marL="0" indent="0">
              <a:buNone/>
              <a:defRPr sz="1400">
                <a:solidFill>
                  <a:schemeClr val="bg1"/>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Name</a:t>
            </a:r>
          </a:p>
        </p:txBody>
      </p:sp>
      <p:sp>
        <p:nvSpPr>
          <p:cNvPr id="10" name="Text Placeholder 15"/>
          <p:cNvSpPr>
            <a:spLocks noGrp="1"/>
          </p:cNvSpPr>
          <p:nvPr>
            <p:ph type="body" sz="quarter" idx="11" hasCustomPrompt="1"/>
          </p:nvPr>
        </p:nvSpPr>
        <p:spPr>
          <a:xfrm>
            <a:off x="914400" y="2362200"/>
            <a:ext cx="17526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TITLE</a:t>
            </a:r>
          </a:p>
        </p:txBody>
      </p:sp>
      <p:sp>
        <p:nvSpPr>
          <p:cNvPr id="11" name="Text Placeholder 8"/>
          <p:cNvSpPr>
            <a:spLocks noGrp="1"/>
          </p:cNvSpPr>
          <p:nvPr>
            <p:ph type="body" sz="quarter" idx="12" hasCustomPrompt="1"/>
          </p:nvPr>
        </p:nvSpPr>
        <p:spPr>
          <a:xfrm>
            <a:off x="914400" y="2819400"/>
            <a:ext cx="2133600" cy="228600"/>
          </a:xfrm>
        </p:spPr>
        <p:txBody>
          <a:bodyPr>
            <a:noAutofit/>
          </a:bodyPr>
          <a:lstStyle>
            <a:lvl1pPr marL="0" indent="0">
              <a:buNone/>
              <a:defRPr sz="9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Company</a:t>
            </a:r>
          </a:p>
        </p:txBody>
      </p:sp>
      <p:sp>
        <p:nvSpPr>
          <p:cNvPr id="12" name="Text Placeholder 8"/>
          <p:cNvSpPr>
            <a:spLocks noGrp="1"/>
          </p:cNvSpPr>
          <p:nvPr>
            <p:ph type="body" sz="quarter" idx="13" hasCustomPrompt="1"/>
          </p:nvPr>
        </p:nvSpPr>
        <p:spPr>
          <a:xfrm>
            <a:off x="914400" y="350520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13" name="Text Placeholder 15"/>
          <p:cNvSpPr>
            <a:spLocks noGrp="1"/>
          </p:cNvSpPr>
          <p:nvPr>
            <p:ph type="body" sz="quarter" idx="14" hasCustomPrompt="1"/>
          </p:nvPr>
        </p:nvSpPr>
        <p:spPr>
          <a:xfrm>
            <a:off x="914400" y="3200400"/>
            <a:ext cx="16002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EMAIL</a:t>
            </a:r>
          </a:p>
        </p:txBody>
      </p:sp>
      <p:cxnSp>
        <p:nvCxnSpPr>
          <p:cNvPr id="16" name="Straight Connector 15"/>
          <p:cNvCxnSpPr/>
          <p:nvPr userDrawn="1"/>
        </p:nvCxnSpPr>
        <p:spPr>
          <a:xfrm>
            <a:off x="914400" y="3429000"/>
            <a:ext cx="160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8"/>
          <p:cNvSpPr>
            <a:spLocks noGrp="1"/>
          </p:cNvSpPr>
          <p:nvPr>
            <p:ph type="body" sz="quarter" idx="15" hasCustomPrompt="1"/>
          </p:nvPr>
        </p:nvSpPr>
        <p:spPr>
          <a:xfrm>
            <a:off x="914400" y="409575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9" name="Text Placeholder 15"/>
          <p:cNvSpPr>
            <a:spLocks noGrp="1"/>
          </p:cNvSpPr>
          <p:nvPr>
            <p:ph type="body" sz="quarter" idx="16" hasCustomPrompt="1"/>
          </p:nvPr>
        </p:nvSpPr>
        <p:spPr>
          <a:xfrm>
            <a:off x="914400" y="3790950"/>
            <a:ext cx="16002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PHONE</a:t>
            </a:r>
          </a:p>
        </p:txBody>
      </p:sp>
      <p:cxnSp>
        <p:nvCxnSpPr>
          <p:cNvPr id="30" name="Straight Connector 29"/>
          <p:cNvCxnSpPr/>
          <p:nvPr userDrawn="1"/>
        </p:nvCxnSpPr>
        <p:spPr>
          <a:xfrm>
            <a:off x="914400" y="4019550"/>
            <a:ext cx="160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8"/>
          <p:cNvSpPr>
            <a:spLocks noGrp="1"/>
          </p:cNvSpPr>
          <p:nvPr>
            <p:ph type="body" sz="quarter" idx="17" hasCustomPrompt="1"/>
          </p:nvPr>
        </p:nvSpPr>
        <p:spPr>
          <a:xfrm>
            <a:off x="3505200" y="2590800"/>
            <a:ext cx="2133600" cy="228600"/>
          </a:xfrm>
        </p:spPr>
        <p:txBody>
          <a:bodyPr anchor="t">
            <a:noAutofit/>
          </a:bodyPr>
          <a:lstStyle>
            <a:lvl1pPr marL="0" indent="0">
              <a:buNone/>
              <a:defRPr sz="1400">
                <a:solidFill>
                  <a:schemeClr val="bg1"/>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Name</a:t>
            </a:r>
          </a:p>
        </p:txBody>
      </p:sp>
      <p:sp>
        <p:nvSpPr>
          <p:cNvPr id="17" name="Text Placeholder 15"/>
          <p:cNvSpPr>
            <a:spLocks noGrp="1"/>
          </p:cNvSpPr>
          <p:nvPr>
            <p:ph type="body" sz="quarter" idx="18" hasCustomPrompt="1"/>
          </p:nvPr>
        </p:nvSpPr>
        <p:spPr>
          <a:xfrm>
            <a:off x="3505200" y="2362200"/>
            <a:ext cx="17526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TITLE</a:t>
            </a:r>
          </a:p>
        </p:txBody>
      </p:sp>
      <p:sp>
        <p:nvSpPr>
          <p:cNvPr id="18" name="Text Placeholder 8"/>
          <p:cNvSpPr>
            <a:spLocks noGrp="1"/>
          </p:cNvSpPr>
          <p:nvPr>
            <p:ph type="body" sz="quarter" idx="19" hasCustomPrompt="1"/>
          </p:nvPr>
        </p:nvSpPr>
        <p:spPr>
          <a:xfrm>
            <a:off x="3505200" y="2819400"/>
            <a:ext cx="2133600" cy="228600"/>
          </a:xfrm>
        </p:spPr>
        <p:txBody>
          <a:bodyPr>
            <a:noAutofit/>
          </a:bodyPr>
          <a:lstStyle>
            <a:lvl1pPr marL="0" indent="0">
              <a:buNone/>
              <a:defRPr sz="9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Company</a:t>
            </a:r>
          </a:p>
        </p:txBody>
      </p:sp>
      <p:sp>
        <p:nvSpPr>
          <p:cNvPr id="19" name="Text Placeholder 8"/>
          <p:cNvSpPr>
            <a:spLocks noGrp="1"/>
          </p:cNvSpPr>
          <p:nvPr>
            <p:ph type="body" sz="quarter" idx="20" hasCustomPrompt="1"/>
          </p:nvPr>
        </p:nvSpPr>
        <p:spPr>
          <a:xfrm>
            <a:off x="3505200" y="350520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0" name="Text Placeholder 15"/>
          <p:cNvSpPr>
            <a:spLocks noGrp="1"/>
          </p:cNvSpPr>
          <p:nvPr>
            <p:ph type="body" sz="quarter" idx="21" hasCustomPrompt="1"/>
          </p:nvPr>
        </p:nvSpPr>
        <p:spPr>
          <a:xfrm>
            <a:off x="3505200" y="3200400"/>
            <a:ext cx="16002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EMAIL</a:t>
            </a:r>
          </a:p>
        </p:txBody>
      </p:sp>
      <p:cxnSp>
        <p:nvCxnSpPr>
          <p:cNvPr id="21" name="Straight Connector 20"/>
          <p:cNvCxnSpPr/>
          <p:nvPr userDrawn="1"/>
        </p:nvCxnSpPr>
        <p:spPr>
          <a:xfrm>
            <a:off x="3505200" y="3429000"/>
            <a:ext cx="160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8"/>
          <p:cNvSpPr>
            <a:spLocks noGrp="1"/>
          </p:cNvSpPr>
          <p:nvPr>
            <p:ph type="body" sz="quarter" idx="22" hasCustomPrompt="1"/>
          </p:nvPr>
        </p:nvSpPr>
        <p:spPr>
          <a:xfrm>
            <a:off x="3505200" y="409575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3" name="Text Placeholder 15"/>
          <p:cNvSpPr>
            <a:spLocks noGrp="1"/>
          </p:cNvSpPr>
          <p:nvPr>
            <p:ph type="body" sz="quarter" idx="23" hasCustomPrompt="1"/>
          </p:nvPr>
        </p:nvSpPr>
        <p:spPr>
          <a:xfrm>
            <a:off x="3505200" y="3790950"/>
            <a:ext cx="16002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PHONE</a:t>
            </a:r>
          </a:p>
        </p:txBody>
      </p:sp>
      <p:cxnSp>
        <p:nvCxnSpPr>
          <p:cNvPr id="24" name="Straight Connector 23"/>
          <p:cNvCxnSpPr/>
          <p:nvPr userDrawn="1"/>
        </p:nvCxnSpPr>
        <p:spPr>
          <a:xfrm>
            <a:off x="3505200" y="4019550"/>
            <a:ext cx="160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
          <p:cNvSpPr>
            <a:spLocks noGrp="1"/>
          </p:cNvSpPr>
          <p:nvPr>
            <p:ph type="body" sz="quarter" idx="24" hasCustomPrompt="1"/>
          </p:nvPr>
        </p:nvSpPr>
        <p:spPr>
          <a:xfrm>
            <a:off x="6096000" y="2590800"/>
            <a:ext cx="2133600" cy="228600"/>
          </a:xfrm>
        </p:spPr>
        <p:txBody>
          <a:bodyPr anchor="t">
            <a:noAutofit/>
          </a:bodyPr>
          <a:lstStyle>
            <a:lvl1pPr marL="0" indent="0">
              <a:buNone/>
              <a:defRPr sz="1400">
                <a:solidFill>
                  <a:schemeClr val="bg1"/>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Name</a:t>
            </a:r>
          </a:p>
        </p:txBody>
      </p:sp>
      <p:sp>
        <p:nvSpPr>
          <p:cNvPr id="27" name="Text Placeholder 15"/>
          <p:cNvSpPr>
            <a:spLocks noGrp="1"/>
          </p:cNvSpPr>
          <p:nvPr>
            <p:ph type="body" sz="quarter" idx="25" hasCustomPrompt="1"/>
          </p:nvPr>
        </p:nvSpPr>
        <p:spPr>
          <a:xfrm>
            <a:off x="6096000" y="2362200"/>
            <a:ext cx="17526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TITLE</a:t>
            </a:r>
          </a:p>
        </p:txBody>
      </p:sp>
      <p:sp>
        <p:nvSpPr>
          <p:cNvPr id="31" name="Text Placeholder 8"/>
          <p:cNvSpPr>
            <a:spLocks noGrp="1"/>
          </p:cNvSpPr>
          <p:nvPr>
            <p:ph type="body" sz="quarter" idx="26" hasCustomPrompt="1"/>
          </p:nvPr>
        </p:nvSpPr>
        <p:spPr>
          <a:xfrm>
            <a:off x="6096000" y="2819400"/>
            <a:ext cx="2133600" cy="228600"/>
          </a:xfrm>
        </p:spPr>
        <p:txBody>
          <a:bodyPr>
            <a:noAutofit/>
          </a:bodyPr>
          <a:lstStyle>
            <a:lvl1pPr marL="0" indent="0">
              <a:buNone/>
              <a:defRPr sz="9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Company</a:t>
            </a:r>
          </a:p>
        </p:txBody>
      </p:sp>
      <p:sp>
        <p:nvSpPr>
          <p:cNvPr id="32" name="Text Placeholder 8"/>
          <p:cNvSpPr>
            <a:spLocks noGrp="1"/>
          </p:cNvSpPr>
          <p:nvPr>
            <p:ph type="body" sz="quarter" idx="27" hasCustomPrompt="1"/>
          </p:nvPr>
        </p:nvSpPr>
        <p:spPr>
          <a:xfrm>
            <a:off x="6096000" y="350520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33" name="Text Placeholder 15"/>
          <p:cNvSpPr>
            <a:spLocks noGrp="1"/>
          </p:cNvSpPr>
          <p:nvPr>
            <p:ph type="body" sz="quarter" idx="28" hasCustomPrompt="1"/>
          </p:nvPr>
        </p:nvSpPr>
        <p:spPr>
          <a:xfrm>
            <a:off x="6096000" y="3200400"/>
            <a:ext cx="16002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EMAIL</a:t>
            </a:r>
          </a:p>
        </p:txBody>
      </p:sp>
      <p:cxnSp>
        <p:nvCxnSpPr>
          <p:cNvPr id="34" name="Straight Connector 33"/>
          <p:cNvCxnSpPr/>
          <p:nvPr userDrawn="1"/>
        </p:nvCxnSpPr>
        <p:spPr>
          <a:xfrm>
            <a:off x="6096000" y="3429000"/>
            <a:ext cx="160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8"/>
          <p:cNvSpPr>
            <a:spLocks noGrp="1"/>
          </p:cNvSpPr>
          <p:nvPr>
            <p:ph type="body" sz="quarter" idx="29" hasCustomPrompt="1"/>
          </p:nvPr>
        </p:nvSpPr>
        <p:spPr>
          <a:xfrm>
            <a:off x="6096000" y="409575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36" name="Text Placeholder 15"/>
          <p:cNvSpPr>
            <a:spLocks noGrp="1"/>
          </p:cNvSpPr>
          <p:nvPr>
            <p:ph type="body" sz="quarter" idx="30" hasCustomPrompt="1"/>
          </p:nvPr>
        </p:nvSpPr>
        <p:spPr>
          <a:xfrm>
            <a:off x="6096000" y="3790950"/>
            <a:ext cx="1600200" cy="228600"/>
          </a:xfrm>
        </p:spPr>
        <p:txBody>
          <a:bodyPr>
            <a:noAutofit/>
          </a:bodyPr>
          <a:lstStyle>
            <a:lvl1pPr marL="0" indent="0">
              <a:buNone/>
              <a:defRPr sz="800">
                <a:solidFill>
                  <a:srgbClr val="083134"/>
                </a:solidFill>
                <a:latin typeface="GT Walsheim Bl" panose="00000900000000000000" pitchFamily="2" charset="0"/>
              </a:defRPr>
            </a:lvl1pPr>
          </a:lstStyle>
          <a:p>
            <a:pPr lvl="0"/>
            <a:r>
              <a:rPr lang="en-US" dirty="0"/>
              <a:t>PHONE</a:t>
            </a:r>
          </a:p>
        </p:txBody>
      </p:sp>
      <p:cxnSp>
        <p:nvCxnSpPr>
          <p:cNvPr id="37" name="Straight Connector 36"/>
          <p:cNvCxnSpPr/>
          <p:nvPr userDrawn="1"/>
        </p:nvCxnSpPr>
        <p:spPr>
          <a:xfrm>
            <a:off x="6096000" y="4019550"/>
            <a:ext cx="1600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Picture Placeholder 38"/>
          <p:cNvSpPr>
            <a:spLocks noGrp="1"/>
          </p:cNvSpPr>
          <p:nvPr>
            <p:ph type="pic" sz="quarter" idx="31"/>
          </p:nvPr>
        </p:nvSpPr>
        <p:spPr>
          <a:xfrm>
            <a:off x="914400" y="1123950"/>
            <a:ext cx="1066800" cy="1066800"/>
          </a:xfrm>
        </p:spPr>
        <p:txBody>
          <a:bodyPr/>
          <a:lstStyle/>
          <a:p>
            <a:endParaRPr lang="en-US" dirty="0"/>
          </a:p>
        </p:txBody>
      </p:sp>
      <p:sp>
        <p:nvSpPr>
          <p:cNvPr id="39" name="Picture Placeholder 38"/>
          <p:cNvSpPr>
            <a:spLocks noGrp="1"/>
          </p:cNvSpPr>
          <p:nvPr>
            <p:ph type="pic" sz="quarter" idx="32"/>
          </p:nvPr>
        </p:nvSpPr>
        <p:spPr>
          <a:xfrm>
            <a:off x="3505200" y="1123950"/>
            <a:ext cx="1066800" cy="1066800"/>
          </a:xfrm>
        </p:spPr>
        <p:txBody>
          <a:bodyPr/>
          <a:lstStyle/>
          <a:p>
            <a:endParaRPr lang="en-US" dirty="0"/>
          </a:p>
        </p:txBody>
      </p:sp>
      <p:sp>
        <p:nvSpPr>
          <p:cNvPr id="40" name="Picture Placeholder 38"/>
          <p:cNvSpPr>
            <a:spLocks noGrp="1"/>
          </p:cNvSpPr>
          <p:nvPr>
            <p:ph type="pic" sz="quarter" idx="33"/>
          </p:nvPr>
        </p:nvSpPr>
        <p:spPr>
          <a:xfrm>
            <a:off x="6096000" y="1123950"/>
            <a:ext cx="1066800" cy="1066800"/>
          </a:xfrm>
        </p:spPr>
        <p:txBody>
          <a:bodyPr/>
          <a:lstStyle/>
          <a:p>
            <a:endParaRPr lang="en-US" dirty="0"/>
          </a:p>
        </p:txBody>
      </p:sp>
    </p:spTree>
  </p:cSld>
  <p:clrMapOvr>
    <a:masterClrMapping/>
  </p:clrMapOvr>
</p:sldLayout>
</file>

<file path=ppt/slideLayouts/slideLayout19.xml><?xml version="1.0" encoding="utf-8"?>
<p:sldLayout xmlns:c="http://schemas.openxmlformats.org/drawingml/2006/char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graphicFrame>
        <p:nvGraphicFramePr>
          <p:cNvPr id="10" name="Chart 9"/>
          <p:cNvGraphicFramePr/>
          <p:nvPr userDrawn="1"/>
        </p:nvGraphicFramePr>
        <p:xfrm>
          <a:off x="685800" y="1631950"/>
          <a:ext cx="4419600" cy="294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userDrawn="1"/>
        </p:nvGraphicFramePr>
        <p:xfrm>
          <a:off x="5715000" y="1733550"/>
          <a:ext cx="2895600" cy="193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212121"/>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514350"/>
            <a:ext cx="3276600" cy="1102519"/>
          </a:xfrm>
        </p:spPr>
        <p:txBody>
          <a:bodyPr anchor="t"/>
          <a:lstStyle>
            <a:lvl1pPr algn="l">
              <a:defRPr>
                <a:solidFill>
                  <a:schemeClr val="bg1"/>
                </a:solidFill>
              </a:defRPr>
            </a:lvl1pPr>
          </a:lstStyle>
          <a:p>
            <a:r>
              <a:rPr lang="en-US" dirty="0"/>
              <a:t>Header</a:t>
            </a:r>
          </a:p>
        </p:txBody>
      </p:sp>
      <p:sp>
        <p:nvSpPr>
          <p:cNvPr id="7" name="Subtitle 2"/>
          <p:cNvSpPr>
            <a:spLocks noGrp="1"/>
          </p:cNvSpPr>
          <p:nvPr>
            <p:ph type="subTitle" idx="1" hasCustomPrompt="1"/>
          </p:nvPr>
        </p:nvSpPr>
        <p:spPr>
          <a:xfrm>
            <a:off x="4343400" y="1200150"/>
            <a:ext cx="2057400" cy="228600"/>
          </a:xfrm>
        </p:spPr>
        <p:txBody>
          <a:bodyPr>
            <a:noAutofit/>
          </a:bodyPr>
          <a:lstStyle>
            <a:lvl1pPr marL="0" indent="0" algn="l">
              <a:buNone/>
              <a:defRPr sz="800">
                <a:solidFill>
                  <a:schemeClr val="bg1"/>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1" name="Text Placeholder 10"/>
          <p:cNvSpPr>
            <a:spLocks noGrp="1"/>
          </p:cNvSpPr>
          <p:nvPr>
            <p:ph type="body" sz="quarter" idx="10" hasCustomPrompt="1"/>
          </p:nvPr>
        </p:nvSpPr>
        <p:spPr>
          <a:xfrm>
            <a:off x="4343400" y="514350"/>
            <a:ext cx="990600" cy="609600"/>
          </a:xfrm>
        </p:spPr>
        <p:txBody>
          <a:bodyPr>
            <a:normAutofit/>
          </a:bodyPr>
          <a:lstStyle>
            <a:lvl1pPr marL="0" indent="0">
              <a:buNone/>
              <a:defRPr sz="4000">
                <a:solidFill>
                  <a:srgbClr val="9CCB52"/>
                </a:solidFill>
                <a:latin typeface="GT Walsheim Bl" panose="00000900000000000000" pitchFamily="2" charset="0"/>
              </a:defRPr>
            </a:lvl1pPr>
          </a:lstStyle>
          <a:p>
            <a:pPr lvl="0"/>
            <a:r>
              <a:rPr lang="en-US" dirty="0"/>
              <a:t>#</a:t>
            </a:r>
          </a:p>
        </p:txBody>
      </p:sp>
      <p:sp>
        <p:nvSpPr>
          <p:cNvPr id="14" name="Text Placeholder 13"/>
          <p:cNvSpPr>
            <a:spLocks noGrp="1"/>
          </p:cNvSpPr>
          <p:nvPr>
            <p:ph type="body" sz="quarter" idx="11" hasCustomPrompt="1"/>
          </p:nvPr>
        </p:nvSpPr>
        <p:spPr>
          <a:xfrm>
            <a:off x="4343400" y="1428750"/>
            <a:ext cx="2057400" cy="457200"/>
          </a:xfrm>
        </p:spPr>
        <p:txBody>
          <a:bodyPr>
            <a:normAutofit/>
          </a:bodyPr>
          <a:lstStyle>
            <a:lvl1pPr marL="0" indent="0">
              <a:buNone/>
              <a:defRPr sz="1400">
                <a:solidFill>
                  <a:schemeClr val="bg1"/>
                </a:solidFill>
                <a:latin typeface="GT Walsheim Lt" panose="00000400000000000000" pitchFamily="2" charset="0"/>
              </a:defRPr>
            </a:lvl1pPr>
          </a:lstStyle>
          <a:p>
            <a:pPr lvl="0"/>
            <a:r>
              <a:rPr lang="en-US" dirty="0"/>
              <a:t>Section Title</a:t>
            </a:r>
          </a:p>
        </p:txBody>
      </p:sp>
      <p:sp>
        <p:nvSpPr>
          <p:cNvPr id="22" name="Text Placeholder 10"/>
          <p:cNvSpPr>
            <a:spLocks noGrp="1"/>
          </p:cNvSpPr>
          <p:nvPr>
            <p:ph type="body" sz="quarter" idx="12" hasCustomPrompt="1"/>
          </p:nvPr>
        </p:nvSpPr>
        <p:spPr>
          <a:xfrm>
            <a:off x="6705600" y="514350"/>
            <a:ext cx="990600" cy="609600"/>
          </a:xfrm>
        </p:spPr>
        <p:txBody>
          <a:bodyPr>
            <a:normAutofit/>
          </a:bodyPr>
          <a:lstStyle>
            <a:lvl1pPr marL="0" indent="0">
              <a:buNone/>
              <a:defRPr sz="4000">
                <a:solidFill>
                  <a:srgbClr val="9CCB52"/>
                </a:solidFill>
                <a:latin typeface="GT Walsheim Bl" panose="00000900000000000000" pitchFamily="2" charset="0"/>
              </a:defRPr>
            </a:lvl1pPr>
          </a:lstStyle>
          <a:p>
            <a:pPr lvl="0"/>
            <a:r>
              <a:rPr lang="en-US" dirty="0"/>
              <a:t>#</a:t>
            </a:r>
          </a:p>
        </p:txBody>
      </p:sp>
      <p:sp>
        <p:nvSpPr>
          <p:cNvPr id="23" name="Text Placeholder 13"/>
          <p:cNvSpPr>
            <a:spLocks noGrp="1"/>
          </p:cNvSpPr>
          <p:nvPr>
            <p:ph type="body" sz="quarter" idx="13" hasCustomPrompt="1"/>
          </p:nvPr>
        </p:nvSpPr>
        <p:spPr>
          <a:xfrm>
            <a:off x="6705600" y="1428750"/>
            <a:ext cx="2057400" cy="457200"/>
          </a:xfrm>
        </p:spPr>
        <p:txBody>
          <a:bodyPr>
            <a:normAutofit/>
          </a:bodyPr>
          <a:lstStyle>
            <a:lvl1pPr marL="0" indent="0">
              <a:buNone/>
              <a:defRPr sz="1400">
                <a:solidFill>
                  <a:schemeClr val="bg1"/>
                </a:solidFill>
                <a:latin typeface="GT Walsheim Lt" panose="00000400000000000000" pitchFamily="2" charset="0"/>
              </a:defRPr>
            </a:lvl1pPr>
          </a:lstStyle>
          <a:p>
            <a:pPr lvl="0"/>
            <a:r>
              <a:rPr lang="en-US" dirty="0"/>
              <a:t>Section Title</a:t>
            </a:r>
          </a:p>
        </p:txBody>
      </p:sp>
      <p:sp>
        <p:nvSpPr>
          <p:cNvPr id="27" name="Text Placeholder 26"/>
          <p:cNvSpPr>
            <a:spLocks noGrp="1"/>
          </p:cNvSpPr>
          <p:nvPr>
            <p:ph type="body" sz="quarter" idx="14" hasCustomPrompt="1"/>
          </p:nvPr>
        </p:nvSpPr>
        <p:spPr>
          <a:xfrm>
            <a:off x="6705600" y="1200150"/>
            <a:ext cx="2057400" cy="228600"/>
          </a:xfrm>
        </p:spPr>
        <p:txBody>
          <a:bodyPr>
            <a:normAutofit/>
          </a:bodyPr>
          <a:lstStyle>
            <a:lvl1pPr marL="0" indent="0">
              <a:buNone/>
              <a:defRPr sz="800">
                <a:solidFill>
                  <a:schemeClr val="bg1"/>
                </a:solidFill>
                <a:latin typeface="GT Walsheim Bl" panose="00000900000000000000" pitchFamily="2" charset="0"/>
              </a:defRPr>
            </a:lvl1pPr>
          </a:lstStyle>
          <a:p>
            <a:pPr lvl="0"/>
            <a:r>
              <a:rPr lang="en-US" sz="800" dirty="0">
                <a:solidFill>
                  <a:schemeClr val="bg1"/>
                </a:solidFill>
              </a:rPr>
              <a:t>SUBTITLE</a:t>
            </a:r>
            <a:endParaRPr lang="en-US" dirty="0"/>
          </a:p>
        </p:txBody>
      </p:sp>
      <p:sp>
        <p:nvSpPr>
          <p:cNvPr id="29" name="Text Placeholder 10"/>
          <p:cNvSpPr>
            <a:spLocks noGrp="1"/>
          </p:cNvSpPr>
          <p:nvPr>
            <p:ph type="body" sz="quarter" idx="15" hasCustomPrompt="1"/>
          </p:nvPr>
        </p:nvSpPr>
        <p:spPr>
          <a:xfrm>
            <a:off x="4343400" y="1885950"/>
            <a:ext cx="990600" cy="609600"/>
          </a:xfrm>
        </p:spPr>
        <p:txBody>
          <a:bodyPr>
            <a:normAutofit/>
          </a:bodyPr>
          <a:lstStyle>
            <a:lvl1pPr marL="0" indent="0">
              <a:buNone/>
              <a:defRPr sz="4000">
                <a:solidFill>
                  <a:srgbClr val="9CCB52"/>
                </a:solidFill>
                <a:latin typeface="GT Walsheim Bl" panose="00000900000000000000" pitchFamily="2" charset="0"/>
              </a:defRPr>
            </a:lvl1pPr>
          </a:lstStyle>
          <a:p>
            <a:pPr lvl="0"/>
            <a:r>
              <a:rPr lang="en-US" dirty="0"/>
              <a:t>#</a:t>
            </a:r>
          </a:p>
        </p:txBody>
      </p:sp>
      <p:sp>
        <p:nvSpPr>
          <p:cNvPr id="30" name="Text Placeholder 13"/>
          <p:cNvSpPr>
            <a:spLocks noGrp="1"/>
          </p:cNvSpPr>
          <p:nvPr>
            <p:ph type="body" sz="quarter" idx="16" hasCustomPrompt="1"/>
          </p:nvPr>
        </p:nvSpPr>
        <p:spPr>
          <a:xfrm>
            <a:off x="4343400" y="2800350"/>
            <a:ext cx="2057400" cy="457200"/>
          </a:xfrm>
        </p:spPr>
        <p:txBody>
          <a:bodyPr>
            <a:normAutofit/>
          </a:bodyPr>
          <a:lstStyle>
            <a:lvl1pPr marL="0" indent="0">
              <a:buNone/>
              <a:defRPr sz="1400">
                <a:solidFill>
                  <a:schemeClr val="bg1"/>
                </a:solidFill>
                <a:latin typeface="GT Walsheim Lt" panose="00000400000000000000" pitchFamily="2" charset="0"/>
              </a:defRPr>
            </a:lvl1pPr>
          </a:lstStyle>
          <a:p>
            <a:pPr lvl="0"/>
            <a:r>
              <a:rPr lang="en-US" dirty="0"/>
              <a:t>Section Title</a:t>
            </a:r>
          </a:p>
        </p:txBody>
      </p:sp>
      <p:sp>
        <p:nvSpPr>
          <p:cNvPr id="31" name="Text Placeholder 10"/>
          <p:cNvSpPr>
            <a:spLocks noGrp="1"/>
          </p:cNvSpPr>
          <p:nvPr>
            <p:ph type="body" sz="quarter" idx="17" hasCustomPrompt="1"/>
          </p:nvPr>
        </p:nvSpPr>
        <p:spPr>
          <a:xfrm>
            <a:off x="6705600" y="1885950"/>
            <a:ext cx="990600" cy="609600"/>
          </a:xfrm>
        </p:spPr>
        <p:txBody>
          <a:bodyPr>
            <a:normAutofit/>
          </a:bodyPr>
          <a:lstStyle>
            <a:lvl1pPr marL="0" indent="0">
              <a:buNone/>
              <a:defRPr sz="4000">
                <a:solidFill>
                  <a:srgbClr val="9CCB52"/>
                </a:solidFill>
                <a:latin typeface="GT Walsheim Bl" panose="00000900000000000000" pitchFamily="2" charset="0"/>
              </a:defRPr>
            </a:lvl1pPr>
          </a:lstStyle>
          <a:p>
            <a:pPr lvl="0"/>
            <a:r>
              <a:rPr lang="en-US" dirty="0"/>
              <a:t>#</a:t>
            </a:r>
          </a:p>
        </p:txBody>
      </p:sp>
      <p:sp>
        <p:nvSpPr>
          <p:cNvPr id="32" name="Text Placeholder 13"/>
          <p:cNvSpPr>
            <a:spLocks noGrp="1"/>
          </p:cNvSpPr>
          <p:nvPr>
            <p:ph type="body" sz="quarter" idx="18" hasCustomPrompt="1"/>
          </p:nvPr>
        </p:nvSpPr>
        <p:spPr>
          <a:xfrm>
            <a:off x="6705600" y="2800350"/>
            <a:ext cx="2057400" cy="457200"/>
          </a:xfrm>
        </p:spPr>
        <p:txBody>
          <a:bodyPr>
            <a:normAutofit/>
          </a:bodyPr>
          <a:lstStyle>
            <a:lvl1pPr marL="0" indent="0">
              <a:buNone/>
              <a:defRPr sz="1400">
                <a:solidFill>
                  <a:schemeClr val="bg1"/>
                </a:solidFill>
                <a:latin typeface="GT Walsheim Lt" panose="00000400000000000000" pitchFamily="2" charset="0"/>
              </a:defRPr>
            </a:lvl1pPr>
          </a:lstStyle>
          <a:p>
            <a:pPr lvl="0"/>
            <a:r>
              <a:rPr lang="en-US" dirty="0"/>
              <a:t>Section Title</a:t>
            </a:r>
          </a:p>
        </p:txBody>
      </p:sp>
      <p:sp>
        <p:nvSpPr>
          <p:cNvPr id="33" name="Text Placeholder 26"/>
          <p:cNvSpPr>
            <a:spLocks noGrp="1"/>
          </p:cNvSpPr>
          <p:nvPr>
            <p:ph type="body" sz="quarter" idx="19" hasCustomPrompt="1"/>
          </p:nvPr>
        </p:nvSpPr>
        <p:spPr>
          <a:xfrm>
            <a:off x="6705600" y="2571750"/>
            <a:ext cx="2057400" cy="228600"/>
          </a:xfrm>
        </p:spPr>
        <p:txBody>
          <a:bodyPr>
            <a:normAutofit/>
          </a:bodyPr>
          <a:lstStyle>
            <a:lvl1pPr marL="0" indent="0">
              <a:buNone/>
              <a:defRPr sz="800">
                <a:solidFill>
                  <a:schemeClr val="bg1"/>
                </a:solidFill>
                <a:latin typeface="GT Walsheim Bl" panose="00000900000000000000" pitchFamily="2" charset="0"/>
              </a:defRPr>
            </a:lvl1pPr>
          </a:lstStyle>
          <a:p>
            <a:pPr lvl="0"/>
            <a:r>
              <a:rPr lang="en-US" sz="800" dirty="0">
                <a:solidFill>
                  <a:schemeClr val="bg1"/>
                </a:solidFill>
              </a:rPr>
              <a:t>SUBTITLE</a:t>
            </a:r>
            <a:endParaRPr lang="en-US" dirty="0"/>
          </a:p>
        </p:txBody>
      </p:sp>
      <p:sp>
        <p:nvSpPr>
          <p:cNvPr id="35" name="Text Placeholder 10"/>
          <p:cNvSpPr>
            <a:spLocks noGrp="1"/>
          </p:cNvSpPr>
          <p:nvPr>
            <p:ph type="body" sz="quarter" idx="20" hasCustomPrompt="1"/>
          </p:nvPr>
        </p:nvSpPr>
        <p:spPr>
          <a:xfrm>
            <a:off x="4343400" y="3257550"/>
            <a:ext cx="990600" cy="609600"/>
          </a:xfrm>
        </p:spPr>
        <p:txBody>
          <a:bodyPr>
            <a:normAutofit/>
          </a:bodyPr>
          <a:lstStyle>
            <a:lvl1pPr marL="0" indent="0">
              <a:buNone/>
              <a:defRPr sz="4000">
                <a:solidFill>
                  <a:srgbClr val="9CCB52"/>
                </a:solidFill>
                <a:latin typeface="GT Walsheim Bl" panose="00000900000000000000" pitchFamily="2" charset="0"/>
              </a:defRPr>
            </a:lvl1pPr>
          </a:lstStyle>
          <a:p>
            <a:pPr lvl="0"/>
            <a:r>
              <a:rPr lang="en-US" dirty="0"/>
              <a:t>#</a:t>
            </a:r>
          </a:p>
        </p:txBody>
      </p:sp>
      <p:sp>
        <p:nvSpPr>
          <p:cNvPr id="36" name="Text Placeholder 13"/>
          <p:cNvSpPr>
            <a:spLocks noGrp="1"/>
          </p:cNvSpPr>
          <p:nvPr>
            <p:ph type="body" sz="quarter" idx="21" hasCustomPrompt="1"/>
          </p:nvPr>
        </p:nvSpPr>
        <p:spPr>
          <a:xfrm>
            <a:off x="4343400" y="4171950"/>
            <a:ext cx="2057400" cy="457200"/>
          </a:xfrm>
        </p:spPr>
        <p:txBody>
          <a:bodyPr>
            <a:normAutofit/>
          </a:bodyPr>
          <a:lstStyle>
            <a:lvl1pPr marL="0" indent="0">
              <a:buNone/>
              <a:defRPr sz="1400">
                <a:solidFill>
                  <a:schemeClr val="bg1"/>
                </a:solidFill>
                <a:latin typeface="GT Walsheim Lt" panose="00000400000000000000" pitchFamily="2" charset="0"/>
              </a:defRPr>
            </a:lvl1pPr>
          </a:lstStyle>
          <a:p>
            <a:pPr lvl="0"/>
            <a:r>
              <a:rPr lang="en-US" dirty="0"/>
              <a:t>Section Title</a:t>
            </a:r>
          </a:p>
        </p:txBody>
      </p:sp>
      <p:sp>
        <p:nvSpPr>
          <p:cNvPr id="37" name="Text Placeholder 10"/>
          <p:cNvSpPr>
            <a:spLocks noGrp="1"/>
          </p:cNvSpPr>
          <p:nvPr>
            <p:ph type="body" sz="quarter" idx="22" hasCustomPrompt="1"/>
          </p:nvPr>
        </p:nvSpPr>
        <p:spPr>
          <a:xfrm>
            <a:off x="6705600" y="3257550"/>
            <a:ext cx="990600" cy="609600"/>
          </a:xfrm>
        </p:spPr>
        <p:txBody>
          <a:bodyPr>
            <a:normAutofit/>
          </a:bodyPr>
          <a:lstStyle>
            <a:lvl1pPr marL="0" indent="0">
              <a:buNone/>
              <a:defRPr sz="4000">
                <a:solidFill>
                  <a:srgbClr val="9CCB52"/>
                </a:solidFill>
                <a:latin typeface="GT Walsheim Bl" panose="00000900000000000000" pitchFamily="2" charset="0"/>
              </a:defRPr>
            </a:lvl1pPr>
          </a:lstStyle>
          <a:p>
            <a:pPr lvl="0"/>
            <a:r>
              <a:rPr lang="en-US" dirty="0"/>
              <a:t>#</a:t>
            </a:r>
          </a:p>
        </p:txBody>
      </p:sp>
      <p:sp>
        <p:nvSpPr>
          <p:cNvPr id="38" name="Text Placeholder 13"/>
          <p:cNvSpPr>
            <a:spLocks noGrp="1"/>
          </p:cNvSpPr>
          <p:nvPr>
            <p:ph type="body" sz="quarter" idx="23" hasCustomPrompt="1"/>
          </p:nvPr>
        </p:nvSpPr>
        <p:spPr>
          <a:xfrm>
            <a:off x="6705600" y="4171950"/>
            <a:ext cx="2057400" cy="457200"/>
          </a:xfrm>
        </p:spPr>
        <p:txBody>
          <a:bodyPr>
            <a:normAutofit/>
          </a:bodyPr>
          <a:lstStyle>
            <a:lvl1pPr marL="0" indent="0">
              <a:buNone/>
              <a:defRPr sz="1400">
                <a:solidFill>
                  <a:schemeClr val="bg1"/>
                </a:solidFill>
                <a:latin typeface="GT Walsheim Lt" panose="00000400000000000000" pitchFamily="2" charset="0"/>
              </a:defRPr>
            </a:lvl1pPr>
          </a:lstStyle>
          <a:p>
            <a:pPr lvl="0"/>
            <a:r>
              <a:rPr lang="en-US" dirty="0"/>
              <a:t>Section Title</a:t>
            </a:r>
          </a:p>
        </p:txBody>
      </p:sp>
      <p:sp>
        <p:nvSpPr>
          <p:cNvPr id="39" name="Text Placeholder 26"/>
          <p:cNvSpPr>
            <a:spLocks noGrp="1"/>
          </p:cNvSpPr>
          <p:nvPr>
            <p:ph type="body" sz="quarter" idx="24" hasCustomPrompt="1"/>
          </p:nvPr>
        </p:nvSpPr>
        <p:spPr>
          <a:xfrm>
            <a:off x="6705600" y="3943350"/>
            <a:ext cx="2057400" cy="228600"/>
          </a:xfrm>
        </p:spPr>
        <p:txBody>
          <a:bodyPr>
            <a:normAutofit/>
          </a:bodyPr>
          <a:lstStyle>
            <a:lvl1pPr marL="0" indent="0">
              <a:buNone/>
              <a:defRPr sz="800">
                <a:solidFill>
                  <a:schemeClr val="bg1"/>
                </a:solidFill>
                <a:latin typeface="GT Walsheim Bl" panose="00000900000000000000" pitchFamily="2" charset="0"/>
              </a:defRPr>
            </a:lvl1pPr>
          </a:lstStyle>
          <a:p>
            <a:pPr lvl="0"/>
            <a:r>
              <a:rPr lang="en-US" sz="800" dirty="0">
                <a:solidFill>
                  <a:schemeClr val="bg1"/>
                </a:solidFill>
              </a:rPr>
              <a:t>SUBTITLE</a:t>
            </a:r>
            <a:endParaRPr lang="en-US" dirty="0"/>
          </a:p>
        </p:txBody>
      </p:sp>
      <p:sp>
        <p:nvSpPr>
          <p:cNvPr id="40" name="Text Placeholder 26"/>
          <p:cNvSpPr>
            <a:spLocks noGrp="1"/>
          </p:cNvSpPr>
          <p:nvPr>
            <p:ph type="body" sz="quarter" idx="25" hasCustomPrompt="1"/>
          </p:nvPr>
        </p:nvSpPr>
        <p:spPr>
          <a:xfrm>
            <a:off x="4343400" y="2571750"/>
            <a:ext cx="2057400" cy="228600"/>
          </a:xfrm>
        </p:spPr>
        <p:txBody>
          <a:bodyPr>
            <a:normAutofit/>
          </a:bodyPr>
          <a:lstStyle>
            <a:lvl1pPr marL="0" indent="0">
              <a:buNone/>
              <a:defRPr sz="800">
                <a:solidFill>
                  <a:schemeClr val="bg1"/>
                </a:solidFill>
                <a:latin typeface="GT Walsheim Bl" panose="00000900000000000000" pitchFamily="2" charset="0"/>
              </a:defRPr>
            </a:lvl1pPr>
          </a:lstStyle>
          <a:p>
            <a:pPr lvl="0"/>
            <a:r>
              <a:rPr lang="en-US" sz="800" dirty="0">
                <a:solidFill>
                  <a:schemeClr val="bg1"/>
                </a:solidFill>
              </a:rPr>
              <a:t>SUBTITLE</a:t>
            </a:r>
            <a:endParaRPr lang="en-US" dirty="0"/>
          </a:p>
        </p:txBody>
      </p:sp>
      <p:sp>
        <p:nvSpPr>
          <p:cNvPr id="41" name="Text Placeholder 26"/>
          <p:cNvSpPr>
            <a:spLocks noGrp="1"/>
          </p:cNvSpPr>
          <p:nvPr>
            <p:ph type="body" sz="quarter" idx="26" hasCustomPrompt="1"/>
          </p:nvPr>
        </p:nvSpPr>
        <p:spPr>
          <a:xfrm>
            <a:off x="4343400" y="3943350"/>
            <a:ext cx="2057400" cy="228600"/>
          </a:xfrm>
        </p:spPr>
        <p:txBody>
          <a:bodyPr>
            <a:normAutofit/>
          </a:bodyPr>
          <a:lstStyle>
            <a:lvl1pPr marL="0" indent="0">
              <a:buNone/>
              <a:defRPr sz="800">
                <a:solidFill>
                  <a:schemeClr val="bg1"/>
                </a:solidFill>
                <a:latin typeface="GT Walsheim Bl" panose="00000900000000000000" pitchFamily="2" charset="0"/>
              </a:defRPr>
            </a:lvl1pPr>
          </a:lstStyle>
          <a:p>
            <a:pPr lvl="0"/>
            <a:r>
              <a:rPr lang="en-US" sz="800" dirty="0">
                <a:solidFill>
                  <a:schemeClr val="bg1"/>
                </a:solidFill>
              </a:rPr>
              <a:t>SUBTITLE</a:t>
            </a:r>
            <a:endParaRPr lang="en-US" dirty="0"/>
          </a:p>
        </p:txBody>
      </p:sp>
      <p:cxnSp>
        <p:nvCxnSpPr>
          <p:cNvPr id="43" name="Straight Connector 42"/>
          <p:cNvCxnSpPr>
            <a:cxnSpLocks/>
          </p:cNvCxnSpPr>
          <p:nvPr userDrawn="1"/>
        </p:nvCxnSpPr>
        <p:spPr>
          <a:xfrm>
            <a:off x="4343400" y="1123950"/>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userDrawn="1"/>
        </p:nvCxnSpPr>
        <p:spPr>
          <a:xfrm>
            <a:off x="4343400" y="2495550"/>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userDrawn="1"/>
        </p:nvCxnSpPr>
        <p:spPr>
          <a:xfrm>
            <a:off x="4343400" y="3867150"/>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userDrawn="1"/>
        </p:nvCxnSpPr>
        <p:spPr>
          <a:xfrm>
            <a:off x="6705600" y="1123950"/>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userDrawn="1"/>
        </p:nvCxnSpPr>
        <p:spPr>
          <a:xfrm>
            <a:off x="6705600" y="2495550"/>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userDrawn="1"/>
        </p:nvCxnSpPr>
        <p:spPr>
          <a:xfrm>
            <a:off x="6705600" y="3867150"/>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c="http://schemas.openxmlformats.org/drawingml/2006/chart" xmlns:a16="http://schemas.microsoft.com/office/drawing/2014/main" xmlns:a="http://schemas.openxmlformats.org/drawingml/2006/main" xmlns:r="http://schemas.openxmlformats.org/officeDocument/2006/relationships" xmlns:p="http://schemas.openxmlformats.org/presentationml/2006/main" preserve="1" userDrawn="1">
  <p:cSld name="Charts 2">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graphicFrame>
        <p:nvGraphicFramePr>
          <p:cNvPr id="5" name="Chart 4"/>
          <p:cNvGraphicFramePr/>
          <p:nvPr userDrawn="1"/>
        </p:nvGraphicFramePr>
        <p:xfrm>
          <a:off x="685800" y="1657350"/>
          <a:ext cx="4191000" cy="279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userDrawn="1"/>
        </p:nvGraphicFramePr>
        <p:xfrm>
          <a:off x="5181600" y="1581150"/>
          <a:ext cx="3505200" cy="198120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tblGrid>
              <a:tr h="370840">
                <a:tc>
                  <a:txBody>
                    <a:bodyPr/>
                    <a:lstStyle/>
                    <a:p>
                      <a:r>
                        <a:rPr lang="en-US" sz="800" dirty="0">
                          <a:solidFill>
                            <a:schemeClr val="bg1">
                              <a:lumMod val="75000"/>
                            </a:schemeClr>
                          </a:solidFill>
                          <a:latin typeface="GT Walsheim Bl" panose="00000900000000000000" pitchFamily="2" charset="0"/>
                        </a:rPr>
                        <a:t>COLUMN TITLE</a:t>
                      </a:r>
                    </a:p>
                  </a:txBody>
                  <a:tcPr marL="137160" marR="137160" marT="137160" marB="13716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bg1">
                              <a:lumMod val="75000"/>
                            </a:schemeClr>
                          </a:solidFill>
                          <a:latin typeface="GT Walsheim Bl" panose="00000900000000000000" pitchFamily="2" charset="0"/>
                        </a:rPr>
                        <a:t>COLUMN TITLE</a:t>
                      </a:r>
                    </a:p>
                  </a:txBody>
                  <a:tcPr marL="137160" marR="137160" marT="137160" marB="13716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bg1">
                              <a:lumMod val="75000"/>
                            </a:schemeClr>
                          </a:solidFill>
                          <a:latin typeface="GT Walsheim Bl" panose="00000900000000000000" pitchFamily="2" charset="0"/>
                        </a:rPr>
                        <a:t>COLUMN TITLE</a:t>
                      </a:r>
                    </a:p>
                  </a:txBody>
                  <a:tcPr marL="137160" marR="137160" marT="137160" marB="13716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800" dirty="0">
                          <a:latin typeface="GT Walsheim Lt" panose="00000400000000000000" pitchFamily="2" charset="0"/>
                        </a:rPr>
                        <a:t>Row info</a:t>
                      </a:r>
                    </a:p>
                  </a:txBody>
                  <a:tcPr marL="137160" marR="137160" marT="137160" marB="13716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r>
                        <a:rPr lang="en-US" sz="800" dirty="0">
                          <a:latin typeface="GT Walsheim Lt" panose="00000400000000000000" pitchFamily="2" charset="0"/>
                        </a:rPr>
                        <a:t>Row info</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r>
                        <a:rPr lang="en-US" sz="800" dirty="0">
                          <a:latin typeface="GT Walsheim Lt" panose="00000400000000000000" pitchFamily="2" charset="0"/>
                        </a:rPr>
                        <a:t>Row info</a:t>
                      </a:r>
                    </a:p>
                  </a:txBody>
                  <a:tcPr marL="137160" marR="137160" marT="137160" marB="137160"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1"/>
                  </a:ext>
                </a:extLst>
              </a:tr>
              <a:tr h="370840">
                <a:tc>
                  <a:txBody>
                    <a:bodyPr/>
                    <a:lstStyle/>
                    <a:p>
                      <a:r>
                        <a:rPr lang="en-US" sz="800" dirty="0">
                          <a:latin typeface="GT Walsheim Lt" panose="00000400000000000000" pitchFamily="2" charset="0"/>
                        </a:rPr>
                        <a:t>Row info</a:t>
                      </a:r>
                    </a:p>
                  </a:txBody>
                  <a:tcPr marL="137160" marR="137160" marT="137160" marB="13716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r>
                        <a:rPr lang="en-US" sz="800" dirty="0">
                          <a:latin typeface="GT Walsheim Lt" panose="00000400000000000000" pitchFamily="2" charset="0"/>
                        </a:rPr>
                        <a:t>Row info</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r>
                        <a:rPr lang="en-US" sz="800" dirty="0">
                          <a:latin typeface="GT Walsheim Lt" panose="00000400000000000000" pitchFamily="2" charset="0"/>
                        </a:rPr>
                        <a:t>Row info</a:t>
                      </a:r>
                    </a:p>
                  </a:txBody>
                  <a:tcPr marL="137160" marR="137160" marT="137160" marB="13716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2"/>
                  </a:ext>
                </a:extLst>
              </a:tr>
              <a:tr h="370840">
                <a:tc>
                  <a:txBody>
                    <a:bodyPr/>
                    <a:lstStyle/>
                    <a:p>
                      <a:r>
                        <a:rPr lang="en-US" sz="800" dirty="0">
                          <a:latin typeface="GT Walsheim Lt" panose="00000400000000000000" pitchFamily="2" charset="0"/>
                        </a:rPr>
                        <a:t>Row info</a:t>
                      </a:r>
                    </a:p>
                  </a:txBody>
                  <a:tcPr marL="137160" marR="137160" marT="137160" marB="13716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r>
                        <a:rPr lang="en-US" sz="800" dirty="0">
                          <a:latin typeface="GT Walsheim Lt" panose="00000400000000000000" pitchFamily="2" charset="0"/>
                        </a:rPr>
                        <a:t>Row info</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r>
                        <a:rPr lang="en-US" sz="800" dirty="0">
                          <a:latin typeface="GT Walsheim Lt" panose="00000400000000000000" pitchFamily="2" charset="0"/>
                        </a:rPr>
                        <a:t>Row info</a:t>
                      </a:r>
                    </a:p>
                  </a:txBody>
                  <a:tcPr marL="137160" marR="137160" marT="137160" marB="13716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3"/>
                  </a:ext>
                </a:extLst>
              </a:tr>
              <a:tr h="370840">
                <a:tc>
                  <a:txBody>
                    <a:bodyPr/>
                    <a:lstStyle/>
                    <a:p>
                      <a:r>
                        <a:rPr lang="en-US" sz="800" dirty="0">
                          <a:latin typeface="GT Walsheim Lt" panose="00000400000000000000" pitchFamily="2" charset="0"/>
                        </a:rPr>
                        <a:t>Row info</a:t>
                      </a:r>
                    </a:p>
                  </a:txBody>
                  <a:tcPr marL="137160" marR="137160" marT="137160" marB="13716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6F6F6"/>
                    </a:solidFill>
                  </a:tcPr>
                </a:tc>
                <a:tc>
                  <a:txBody>
                    <a:bodyPr/>
                    <a:lstStyle/>
                    <a:p>
                      <a:r>
                        <a:rPr lang="en-US" sz="800" dirty="0">
                          <a:latin typeface="GT Walsheim Lt" panose="00000400000000000000" pitchFamily="2" charset="0"/>
                        </a:rPr>
                        <a:t>Row info</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6F6F6"/>
                    </a:solidFill>
                  </a:tcPr>
                </a:tc>
                <a:tc>
                  <a:txBody>
                    <a:bodyPr/>
                    <a:lstStyle/>
                    <a:p>
                      <a:r>
                        <a:rPr lang="en-US" sz="800" dirty="0">
                          <a:latin typeface="GT Walsheim Lt" panose="00000400000000000000" pitchFamily="2" charset="0"/>
                        </a:rPr>
                        <a:t>Row info</a:t>
                      </a:r>
                    </a:p>
                  </a:txBody>
                  <a:tcPr marL="137160" marR="137160" marT="137160" marB="13716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4"/>
                  </a:ext>
                </a:extLst>
              </a:tr>
            </a:tbl>
          </a:graphicData>
        </a:graphic>
      </p:graphicFrame>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Credit">
    <p:bg>
      <p:bgPr>
        <a:solidFill>
          <a:srgbClr val="212121"/>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514350"/>
            <a:ext cx="3276600" cy="1102519"/>
          </a:xfrm>
        </p:spPr>
        <p:txBody>
          <a:bodyPr anchor="t"/>
          <a:lstStyle>
            <a:lvl1pPr algn="l">
              <a:defRPr>
                <a:solidFill>
                  <a:schemeClr val="bg1"/>
                </a:solidFill>
              </a:defRPr>
            </a:lvl1pPr>
          </a:lstStyle>
          <a:p>
            <a:r>
              <a:rPr lang="en-US" dirty="0"/>
              <a:t>Header</a:t>
            </a:r>
          </a:p>
        </p:txBody>
      </p:sp>
      <p:sp>
        <p:nvSpPr>
          <p:cNvPr id="28" name="Text Placeholder 4"/>
          <p:cNvSpPr>
            <a:spLocks noGrp="1"/>
          </p:cNvSpPr>
          <p:nvPr>
            <p:ph type="body" sz="quarter" idx="10" hasCustomPrompt="1"/>
          </p:nvPr>
        </p:nvSpPr>
        <p:spPr>
          <a:xfrm>
            <a:off x="6096000" y="4349170"/>
            <a:ext cx="2362200" cy="228600"/>
          </a:xfrm>
        </p:spPr>
        <p:txBody>
          <a:bodyPr>
            <a:normAutofit/>
          </a:bodyPr>
          <a:lstStyle>
            <a:lvl1pPr algn="r">
              <a:buNone/>
              <a:defRPr sz="1000">
                <a:solidFill>
                  <a:srgbClr val="111111"/>
                </a:solidFill>
                <a:latin typeface="GT Walsheim Bl" panose="00000900000000000000" pitchFamily="2" charset="0"/>
              </a:defRPr>
            </a:lvl1pPr>
          </a:lstStyle>
          <a:p>
            <a:pPr lvl="0"/>
            <a:r>
              <a:rPr lang="en-US" dirty="0"/>
              <a:t>#PERKINSPRESENTS</a:t>
            </a:r>
          </a:p>
        </p:txBody>
      </p:sp>
      <p:pic>
        <p:nvPicPr>
          <p:cNvPr id="34" name="Picture 33" descr="logo-white-2.png"/>
          <p:cNvPicPr>
            <a:picLocks noChangeAspect="1"/>
          </p:cNvPicPr>
          <p:nvPr userDrawn="1"/>
        </p:nvPicPr>
        <p:blipFill>
          <a:blip r:embed="rId2" cstate="print"/>
          <a:stretch>
            <a:fillRect/>
          </a:stretch>
        </p:blipFill>
        <p:spPr>
          <a:xfrm>
            <a:off x="685800" y="4324350"/>
            <a:ext cx="1524000" cy="314563"/>
          </a:xfrm>
          <a:prstGeom prst="rect">
            <a:avLst/>
          </a:prstGeom>
        </p:spPr>
      </p:pic>
      <p:sp>
        <p:nvSpPr>
          <p:cNvPr id="42" name="Text Placeholder 13"/>
          <p:cNvSpPr>
            <a:spLocks noGrp="1"/>
          </p:cNvSpPr>
          <p:nvPr>
            <p:ph type="body" sz="quarter" idx="16" hasCustomPrompt="1"/>
          </p:nvPr>
        </p:nvSpPr>
        <p:spPr>
          <a:xfrm>
            <a:off x="6172200" y="742950"/>
            <a:ext cx="2057400" cy="381000"/>
          </a:xfrm>
        </p:spPr>
        <p:txBody>
          <a:bodyPr>
            <a:normAutofit/>
          </a:bodyPr>
          <a:lstStyle>
            <a:lvl1pPr marL="0" indent="0" algn="r">
              <a:buNone/>
              <a:defRPr sz="1000">
                <a:solidFill>
                  <a:schemeClr val="bg1"/>
                </a:solidFill>
                <a:latin typeface="GT Walsheim Lt" panose="00000400000000000000" pitchFamily="2" charset="0"/>
              </a:defRPr>
            </a:lvl1pPr>
          </a:lstStyle>
          <a:p>
            <a:pPr lvl="0"/>
            <a:r>
              <a:rPr lang="en-US" dirty="0"/>
              <a:t>Click to add text</a:t>
            </a:r>
          </a:p>
        </p:txBody>
      </p:sp>
      <p:sp>
        <p:nvSpPr>
          <p:cNvPr id="44" name="Text Placeholder 26"/>
          <p:cNvSpPr>
            <a:spLocks noGrp="1"/>
          </p:cNvSpPr>
          <p:nvPr>
            <p:ph type="body" sz="quarter" idx="25" hasCustomPrompt="1"/>
          </p:nvPr>
        </p:nvSpPr>
        <p:spPr>
          <a:xfrm>
            <a:off x="6172200" y="514350"/>
            <a:ext cx="2057400" cy="228600"/>
          </a:xfrm>
        </p:spPr>
        <p:txBody>
          <a:bodyPr>
            <a:normAutofit/>
          </a:bodyPr>
          <a:lstStyle>
            <a:lvl1pPr marL="0" indent="0" algn="r">
              <a:buNone/>
              <a:defRPr sz="800">
                <a:solidFill>
                  <a:schemeClr val="bg1"/>
                </a:solidFill>
                <a:latin typeface="GT Walsheim Bl" panose="00000900000000000000" pitchFamily="2" charset="0"/>
              </a:defRPr>
            </a:lvl1pPr>
          </a:lstStyle>
          <a:p>
            <a:pPr lvl="0"/>
            <a:r>
              <a:rPr lang="en-US" sz="800" dirty="0">
                <a:solidFill>
                  <a:schemeClr val="bg1"/>
                </a:solidFill>
              </a:rPr>
              <a:t>HEADER</a:t>
            </a:r>
            <a:endParaRPr lang="en-US" dirty="0"/>
          </a:p>
        </p:txBody>
      </p:sp>
      <p:cxnSp>
        <p:nvCxnSpPr>
          <p:cNvPr id="47" name="Straight Connector 46"/>
          <p:cNvCxnSpPr/>
          <p:nvPr userDrawn="1"/>
        </p:nvCxnSpPr>
        <p:spPr>
          <a:xfrm>
            <a:off x="8458200" y="514350"/>
            <a:ext cx="0" cy="251460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
        <p:nvSpPr>
          <p:cNvPr id="48" name="Text Placeholder 13"/>
          <p:cNvSpPr>
            <a:spLocks noGrp="1"/>
          </p:cNvSpPr>
          <p:nvPr>
            <p:ph type="body" sz="quarter" idx="26" hasCustomPrompt="1"/>
          </p:nvPr>
        </p:nvSpPr>
        <p:spPr>
          <a:xfrm>
            <a:off x="6172200" y="1504950"/>
            <a:ext cx="2057400" cy="381000"/>
          </a:xfrm>
        </p:spPr>
        <p:txBody>
          <a:bodyPr>
            <a:normAutofit/>
          </a:bodyPr>
          <a:lstStyle>
            <a:lvl1pPr marL="0" indent="0" algn="r">
              <a:buNone/>
              <a:defRPr sz="1000">
                <a:solidFill>
                  <a:schemeClr val="bg1"/>
                </a:solidFill>
                <a:latin typeface="GT Walsheim Lt" panose="00000400000000000000" pitchFamily="2" charset="0"/>
              </a:defRPr>
            </a:lvl1pPr>
          </a:lstStyle>
          <a:p>
            <a:pPr lvl="0"/>
            <a:r>
              <a:rPr lang="en-US" dirty="0"/>
              <a:t>Click to add text</a:t>
            </a:r>
          </a:p>
        </p:txBody>
      </p:sp>
      <p:sp>
        <p:nvSpPr>
          <p:cNvPr id="49" name="Text Placeholder 26"/>
          <p:cNvSpPr>
            <a:spLocks noGrp="1"/>
          </p:cNvSpPr>
          <p:nvPr>
            <p:ph type="body" sz="quarter" idx="27" hasCustomPrompt="1"/>
          </p:nvPr>
        </p:nvSpPr>
        <p:spPr>
          <a:xfrm>
            <a:off x="6172200" y="1276350"/>
            <a:ext cx="2057400" cy="228600"/>
          </a:xfrm>
        </p:spPr>
        <p:txBody>
          <a:bodyPr>
            <a:normAutofit/>
          </a:bodyPr>
          <a:lstStyle>
            <a:lvl1pPr marL="0" indent="0" algn="r">
              <a:buNone/>
              <a:defRPr sz="800">
                <a:solidFill>
                  <a:schemeClr val="bg1"/>
                </a:solidFill>
                <a:latin typeface="GT Walsheim Bl" panose="00000900000000000000" pitchFamily="2" charset="0"/>
              </a:defRPr>
            </a:lvl1pPr>
          </a:lstStyle>
          <a:p>
            <a:pPr lvl="0"/>
            <a:r>
              <a:rPr lang="en-US" sz="800" dirty="0">
                <a:solidFill>
                  <a:schemeClr val="bg1"/>
                </a:solidFill>
              </a:rPr>
              <a:t>HEADER</a:t>
            </a:r>
            <a:endParaRPr lang="en-US" dirty="0"/>
          </a:p>
        </p:txBody>
      </p:sp>
      <p:sp>
        <p:nvSpPr>
          <p:cNvPr id="50" name="Text Placeholder 13"/>
          <p:cNvSpPr>
            <a:spLocks noGrp="1"/>
          </p:cNvSpPr>
          <p:nvPr>
            <p:ph type="body" sz="quarter" idx="28" hasCustomPrompt="1"/>
          </p:nvPr>
        </p:nvSpPr>
        <p:spPr>
          <a:xfrm>
            <a:off x="6172200" y="2266950"/>
            <a:ext cx="2057400" cy="381000"/>
          </a:xfrm>
        </p:spPr>
        <p:txBody>
          <a:bodyPr>
            <a:normAutofit/>
          </a:bodyPr>
          <a:lstStyle>
            <a:lvl1pPr marL="0" indent="0" algn="r">
              <a:buNone/>
              <a:defRPr sz="1000">
                <a:solidFill>
                  <a:schemeClr val="bg1"/>
                </a:solidFill>
                <a:latin typeface="GT Walsheim Lt" panose="00000400000000000000" pitchFamily="2" charset="0"/>
              </a:defRPr>
            </a:lvl1pPr>
          </a:lstStyle>
          <a:p>
            <a:pPr lvl="0"/>
            <a:r>
              <a:rPr lang="en-US" dirty="0"/>
              <a:t>Click to add text</a:t>
            </a:r>
          </a:p>
        </p:txBody>
      </p:sp>
      <p:sp>
        <p:nvSpPr>
          <p:cNvPr id="51" name="Text Placeholder 26"/>
          <p:cNvSpPr>
            <a:spLocks noGrp="1"/>
          </p:cNvSpPr>
          <p:nvPr>
            <p:ph type="body" sz="quarter" idx="29" hasCustomPrompt="1"/>
          </p:nvPr>
        </p:nvSpPr>
        <p:spPr>
          <a:xfrm>
            <a:off x="6172200" y="2038350"/>
            <a:ext cx="2057400" cy="228600"/>
          </a:xfrm>
        </p:spPr>
        <p:txBody>
          <a:bodyPr>
            <a:normAutofit/>
          </a:bodyPr>
          <a:lstStyle>
            <a:lvl1pPr marL="0" indent="0" algn="r">
              <a:buNone/>
              <a:defRPr sz="800">
                <a:solidFill>
                  <a:schemeClr val="bg1"/>
                </a:solidFill>
                <a:latin typeface="GT Walsheim Bl" panose="00000900000000000000" pitchFamily="2" charset="0"/>
              </a:defRPr>
            </a:lvl1pPr>
          </a:lstStyle>
          <a:p>
            <a:pPr lvl="0"/>
            <a:r>
              <a:rPr lang="en-US" sz="800" dirty="0">
                <a:solidFill>
                  <a:schemeClr val="bg1"/>
                </a:solidFill>
              </a:rPr>
              <a:t>HEADER</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1_Team Single Blue">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solidFill>
                <a:latin typeface="GT Walsheim Rg" panose="000008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3886200" y="1962150"/>
            <a:ext cx="3581400" cy="457200"/>
          </a:xfrm>
        </p:spPr>
        <p:txBody>
          <a:bodyPr anchor="t">
            <a:noAutofit/>
          </a:bodyPr>
          <a:lstStyle>
            <a:lvl1pPr marL="0" indent="0">
              <a:buNone/>
              <a:defRPr sz="2400">
                <a:solidFill>
                  <a:schemeClr val="bg1"/>
                </a:solidFill>
                <a:latin typeface="GT Walsheim Rg" panose="000008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Name</a:t>
            </a:r>
          </a:p>
        </p:txBody>
      </p:sp>
      <p:sp>
        <p:nvSpPr>
          <p:cNvPr id="10" name="Text Placeholder 15"/>
          <p:cNvSpPr>
            <a:spLocks noGrp="1"/>
          </p:cNvSpPr>
          <p:nvPr>
            <p:ph type="body" sz="quarter" idx="11" hasCustomPrompt="1"/>
          </p:nvPr>
        </p:nvSpPr>
        <p:spPr>
          <a:xfrm>
            <a:off x="3886200" y="1733550"/>
            <a:ext cx="1752600" cy="228600"/>
          </a:xfrm>
        </p:spPr>
        <p:txBody>
          <a:bodyPr>
            <a:noAutofit/>
          </a:bodyPr>
          <a:lstStyle>
            <a:lvl1pPr marL="0" indent="0">
              <a:buNone/>
              <a:defRPr sz="800">
                <a:solidFill>
                  <a:srgbClr val="083134"/>
                </a:solidFill>
                <a:latin typeface="GT Walsheim Rg" panose="00000800000000000000" pitchFamily="2" charset="0"/>
              </a:defRPr>
            </a:lvl1pPr>
          </a:lstStyle>
          <a:p>
            <a:pPr lvl="0"/>
            <a:r>
              <a:rPr lang="en-US" dirty="0"/>
              <a:t>TITLE</a:t>
            </a:r>
          </a:p>
        </p:txBody>
      </p:sp>
      <p:sp>
        <p:nvSpPr>
          <p:cNvPr id="11" name="Text Placeholder 8"/>
          <p:cNvSpPr>
            <a:spLocks noGrp="1"/>
          </p:cNvSpPr>
          <p:nvPr>
            <p:ph type="body" sz="quarter" idx="12" hasCustomPrompt="1"/>
          </p:nvPr>
        </p:nvSpPr>
        <p:spPr>
          <a:xfrm>
            <a:off x="3886200" y="2419350"/>
            <a:ext cx="3581400" cy="228600"/>
          </a:xfrm>
        </p:spPr>
        <p:txBody>
          <a:bodyPr>
            <a:noAutofit/>
          </a:bodyPr>
          <a:lstStyle>
            <a:lvl1pPr marL="0" indent="0">
              <a:buNone/>
              <a:defRPr sz="10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Company</a:t>
            </a:r>
          </a:p>
        </p:txBody>
      </p:sp>
      <p:sp>
        <p:nvSpPr>
          <p:cNvPr id="12" name="Text Placeholder 8"/>
          <p:cNvSpPr>
            <a:spLocks noGrp="1"/>
          </p:cNvSpPr>
          <p:nvPr>
            <p:ph type="body" sz="quarter" idx="13" hasCustomPrompt="1"/>
          </p:nvPr>
        </p:nvSpPr>
        <p:spPr>
          <a:xfrm>
            <a:off x="3886200" y="325755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13" name="Text Placeholder 15"/>
          <p:cNvSpPr>
            <a:spLocks noGrp="1"/>
          </p:cNvSpPr>
          <p:nvPr>
            <p:ph type="body" sz="quarter" idx="14" hasCustomPrompt="1"/>
          </p:nvPr>
        </p:nvSpPr>
        <p:spPr>
          <a:xfrm>
            <a:off x="3886200" y="2952750"/>
            <a:ext cx="1600200" cy="228600"/>
          </a:xfrm>
        </p:spPr>
        <p:txBody>
          <a:bodyPr>
            <a:noAutofit/>
          </a:bodyPr>
          <a:lstStyle>
            <a:lvl1pPr marL="0" indent="0">
              <a:buNone/>
              <a:defRPr sz="800">
                <a:solidFill>
                  <a:srgbClr val="083134"/>
                </a:solidFill>
                <a:latin typeface="GT Walsheim Rg" panose="00000800000000000000" pitchFamily="2" charset="0"/>
              </a:defRPr>
            </a:lvl1pPr>
          </a:lstStyle>
          <a:p>
            <a:pPr lvl="0"/>
            <a:r>
              <a:rPr lang="en-US" dirty="0"/>
              <a:t>EMAIL</a:t>
            </a:r>
          </a:p>
        </p:txBody>
      </p:sp>
      <p:cxnSp>
        <p:nvCxnSpPr>
          <p:cNvPr id="16" name="Straight Connector 15"/>
          <p:cNvCxnSpPr/>
          <p:nvPr userDrawn="1"/>
        </p:nvCxnSpPr>
        <p:spPr>
          <a:xfrm>
            <a:off x="3886200" y="3181350"/>
            <a:ext cx="16002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
        <p:nvSpPr>
          <p:cNvPr id="28" name="Text Placeholder 8"/>
          <p:cNvSpPr>
            <a:spLocks noGrp="1"/>
          </p:cNvSpPr>
          <p:nvPr>
            <p:ph type="body" sz="quarter" idx="15" hasCustomPrompt="1"/>
          </p:nvPr>
        </p:nvSpPr>
        <p:spPr>
          <a:xfrm>
            <a:off x="5867400" y="3257550"/>
            <a:ext cx="1600200" cy="228600"/>
          </a:xfrm>
        </p:spPr>
        <p:txBody>
          <a:bodyPr>
            <a:noAutofit/>
          </a:bodyPr>
          <a:lstStyle>
            <a:lvl1pPr marL="0" indent="0">
              <a:buNone/>
              <a:defRPr sz="800">
                <a:solidFill>
                  <a:srgbClr val="083134"/>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a:t>
            </a:r>
          </a:p>
        </p:txBody>
      </p:sp>
      <p:sp>
        <p:nvSpPr>
          <p:cNvPr id="29" name="Text Placeholder 15"/>
          <p:cNvSpPr>
            <a:spLocks noGrp="1"/>
          </p:cNvSpPr>
          <p:nvPr>
            <p:ph type="body" sz="quarter" idx="16" hasCustomPrompt="1"/>
          </p:nvPr>
        </p:nvSpPr>
        <p:spPr>
          <a:xfrm>
            <a:off x="5867400" y="2952750"/>
            <a:ext cx="1600200" cy="228600"/>
          </a:xfrm>
        </p:spPr>
        <p:txBody>
          <a:bodyPr>
            <a:noAutofit/>
          </a:bodyPr>
          <a:lstStyle>
            <a:lvl1pPr marL="0" indent="0">
              <a:buNone/>
              <a:defRPr sz="800">
                <a:solidFill>
                  <a:srgbClr val="083134"/>
                </a:solidFill>
                <a:latin typeface="GT Walsheim Rg" panose="00000800000000000000" pitchFamily="2" charset="0"/>
              </a:defRPr>
            </a:lvl1pPr>
          </a:lstStyle>
          <a:p>
            <a:pPr lvl="0"/>
            <a:r>
              <a:rPr lang="en-US" dirty="0"/>
              <a:t>PHONE</a:t>
            </a:r>
          </a:p>
        </p:txBody>
      </p:sp>
      <p:cxnSp>
        <p:nvCxnSpPr>
          <p:cNvPr id="30" name="Straight Connector 29"/>
          <p:cNvCxnSpPr/>
          <p:nvPr userDrawn="1"/>
        </p:nvCxnSpPr>
        <p:spPr>
          <a:xfrm>
            <a:off x="5867400" y="3181350"/>
            <a:ext cx="16002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3570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9CCB5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5800" y="2038350"/>
            <a:ext cx="3886200" cy="2590800"/>
          </a:xfrm>
        </p:spPr>
        <p:txBody>
          <a:bodyPr anchor="ctr">
            <a:noAutofit/>
          </a:bodyPr>
          <a:lstStyle>
            <a:lvl1pPr algn="r">
              <a:defRPr sz="20000">
                <a:solidFill>
                  <a:srgbClr val="AFD576"/>
                </a:solidFill>
              </a:defRPr>
            </a:lvl1pPr>
          </a:lstStyle>
          <a:p>
            <a:r>
              <a:rPr lang="en-US" dirty="0"/>
              <a:t>#</a:t>
            </a:r>
          </a:p>
        </p:txBody>
      </p:sp>
      <p:sp>
        <p:nvSpPr>
          <p:cNvPr id="7" name="Subtitle 2"/>
          <p:cNvSpPr>
            <a:spLocks noGrp="1"/>
          </p:cNvSpPr>
          <p:nvPr>
            <p:ph type="subTitle" idx="1" hasCustomPrompt="1"/>
          </p:nvPr>
        </p:nvSpPr>
        <p:spPr>
          <a:xfrm>
            <a:off x="685800" y="3105150"/>
            <a:ext cx="2057400" cy="228600"/>
          </a:xfrm>
        </p:spPr>
        <p:txBody>
          <a:bodyPr>
            <a:noAutofit/>
          </a:bodyPr>
          <a:lstStyle>
            <a:lvl1pPr marL="0" indent="0" algn="l">
              <a:buNone/>
              <a:defRPr sz="1000">
                <a:solidFill>
                  <a:schemeClr val="bg1"/>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2" name="Text Placeholder 11"/>
          <p:cNvSpPr>
            <a:spLocks noGrp="1"/>
          </p:cNvSpPr>
          <p:nvPr>
            <p:ph type="body" sz="quarter" idx="10" hasCustomPrompt="1"/>
          </p:nvPr>
        </p:nvSpPr>
        <p:spPr>
          <a:xfrm>
            <a:off x="685800" y="3333750"/>
            <a:ext cx="5181600" cy="838200"/>
          </a:xfrm>
        </p:spPr>
        <p:txBody>
          <a:bodyPr>
            <a:normAutofit/>
          </a:bodyPr>
          <a:lstStyle>
            <a:lvl1pPr>
              <a:buNone/>
              <a:defRPr sz="4400">
                <a:solidFill>
                  <a:schemeClr val="bg1"/>
                </a:solidFill>
                <a:latin typeface="GT Walsheim Bl" panose="00000900000000000000" pitchFamily="2" charset="0"/>
              </a:defRPr>
            </a:lvl1pPr>
          </a:lstStyle>
          <a:p>
            <a:pPr lvl="0"/>
            <a:r>
              <a:rPr lang="en-US" sz="4400" dirty="0">
                <a:solidFill>
                  <a:schemeClr val="bg1"/>
                </a:solidFill>
              </a:rPr>
              <a:t>Section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Image">
    <p:bg>
      <p:bgPr>
        <a:solidFill>
          <a:srgbClr val="21212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410200" y="57150"/>
            <a:ext cx="3733800" cy="5086350"/>
          </a:xfrm>
        </p:spPr>
        <p:txBody>
          <a:bodyPr/>
          <a:lstStyle/>
          <a:p>
            <a:endParaRPr lang="en-US" dirty="0"/>
          </a:p>
        </p:txBody>
      </p:sp>
      <p:sp>
        <p:nvSpPr>
          <p:cNvPr id="6" name="Title 1"/>
          <p:cNvSpPr>
            <a:spLocks noGrp="1"/>
          </p:cNvSpPr>
          <p:nvPr>
            <p:ph type="ctrTitle" hasCustomPrompt="1"/>
          </p:nvPr>
        </p:nvSpPr>
        <p:spPr>
          <a:xfrm>
            <a:off x="685800" y="514350"/>
            <a:ext cx="3886200" cy="2590800"/>
          </a:xfrm>
        </p:spPr>
        <p:txBody>
          <a:bodyPr anchor="ctr">
            <a:noAutofit/>
          </a:bodyPr>
          <a:lstStyle>
            <a:lvl1pPr algn="l">
              <a:defRPr sz="20000">
                <a:solidFill>
                  <a:srgbClr val="111111"/>
                </a:solidFill>
              </a:defRPr>
            </a:lvl1pPr>
          </a:lstStyle>
          <a:p>
            <a:r>
              <a:rPr lang="en-US" dirty="0"/>
              <a:t>#</a:t>
            </a:r>
          </a:p>
        </p:txBody>
      </p:sp>
      <p:sp>
        <p:nvSpPr>
          <p:cNvPr id="7" name="Subtitle 2"/>
          <p:cNvSpPr>
            <a:spLocks noGrp="1"/>
          </p:cNvSpPr>
          <p:nvPr>
            <p:ph type="subTitle" idx="1" hasCustomPrompt="1"/>
          </p:nvPr>
        </p:nvSpPr>
        <p:spPr>
          <a:xfrm>
            <a:off x="685800" y="3105150"/>
            <a:ext cx="2057400" cy="228600"/>
          </a:xfrm>
        </p:spPr>
        <p:txBody>
          <a:bodyPr>
            <a:noAutofit/>
          </a:bodyPr>
          <a:lstStyle>
            <a:lvl1pPr marL="0" indent="0" algn="l">
              <a:buNone/>
              <a:defRPr sz="1000">
                <a:solidFill>
                  <a:schemeClr val="bg1"/>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2" name="Text Placeholder 11"/>
          <p:cNvSpPr>
            <a:spLocks noGrp="1"/>
          </p:cNvSpPr>
          <p:nvPr>
            <p:ph type="body" sz="quarter" idx="10" hasCustomPrompt="1"/>
          </p:nvPr>
        </p:nvSpPr>
        <p:spPr>
          <a:xfrm>
            <a:off x="685800" y="3333750"/>
            <a:ext cx="3886200" cy="1295400"/>
          </a:xfrm>
        </p:spPr>
        <p:txBody>
          <a:bodyPr>
            <a:normAutofit/>
          </a:bodyPr>
          <a:lstStyle>
            <a:lvl1pPr marL="0" indent="0">
              <a:buNone/>
              <a:defRPr sz="4000">
                <a:solidFill>
                  <a:schemeClr val="bg1"/>
                </a:solidFill>
                <a:latin typeface="GT Walsheim Bl" panose="00000900000000000000" pitchFamily="2" charset="0"/>
              </a:defRPr>
            </a:lvl1pPr>
          </a:lstStyle>
          <a:p>
            <a:pPr lvl="0"/>
            <a:r>
              <a:rPr lang="en-US" sz="4400" dirty="0">
                <a:solidFill>
                  <a:schemeClr val="bg1"/>
                </a:solidFill>
              </a:rPr>
              <a:t>Section Title</a:t>
            </a:r>
            <a:endParaRPr lang="en-US" dirty="0"/>
          </a:p>
        </p:txBody>
      </p:sp>
      <p:sp>
        <p:nvSpPr>
          <p:cNvPr id="10" name="Rectangle 9"/>
          <p:cNvSpPr/>
          <p:nvPr userDrawn="1"/>
        </p:nvSpPr>
        <p:spPr>
          <a:xfrm>
            <a:off x="5410200" y="0"/>
            <a:ext cx="37338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50/50 Left">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685800" y="1428750"/>
            <a:ext cx="3505200" cy="838200"/>
          </a:xfrm>
        </p:spPr>
        <p:txBody>
          <a:bodyPr anchor="b">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Header</a:t>
            </a:r>
          </a:p>
        </p:txBody>
      </p:sp>
      <p:sp>
        <p:nvSpPr>
          <p:cNvPr id="11" name="Text Placeholder 8"/>
          <p:cNvSpPr>
            <a:spLocks noGrp="1"/>
          </p:cNvSpPr>
          <p:nvPr>
            <p:ph type="body" sz="quarter" idx="11" hasCustomPrompt="1"/>
          </p:nvPr>
        </p:nvSpPr>
        <p:spPr>
          <a:xfrm>
            <a:off x="685800" y="2419350"/>
            <a:ext cx="3505200" cy="1600200"/>
          </a:xfrm>
        </p:spPr>
        <p:txBody>
          <a:bodyPr>
            <a:noAutofit/>
          </a:bodyPr>
          <a:lstStyle>
            <a:lvl1pPr marL="0" indent="0">
              <a:buNone/>
              <a:defRPr sz="10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8" name="Picture Placeholder 8"/>
          <p:cNvSpPr>
            <a:spLocks noGrp="1"/>
          </p:cNvSpPr>
          <p:nvPr>
            <p:ph type="pic" sz="quarter" idx="12"/>
          </p:nvPr>
        </p:nvSpPr>
        <p:spPr>
          <a:xfrm>
            <a:off x="5410200" y="57150"/>
            <a:ext cx="3733800" cy="5086350"/>
          </a:xfrm>
        </p:spPr>
        <p:txBody>
          <a:bodyPr/>
          <a:lstStyle/>
          <a:p>
            <a:endParaRPr lang="en-US" dirty="0"/>
          </a:p>
        </p:txBody>
      </p:sp>
      <p:sp>
        <p:nvSpPr>
          <p:cNvPr id="10" name="Rectangle 9"/>
          <p:cNvSpPr/>
          <p:nvPr userDrawn="1"/>
        </p:nvSpPr>
        <p:spPr>
          <a:xfrm>
            <a:off x="5410200" y="0"/>
            <a:ext cx="37338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50/50 Right">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2672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4267200" y="1428750"/>
            <a:ext cx="3505200" cy="838200"/>
          </a:xfrm>
        </p:spPr>
        <p:txBody>
          <a:bodyPr anchor="b">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Header</a:t>
            </a:r>
          </a:p>
        </p:txBody>
      </p:sp>
      <p:sp>
        <p:nvSpPr>
          <p:cNvPr id="11" name="Text Placeholder 8"/>
          <p:cNvSpPr>
            <a:spLocks noGrp="1"/>
          </p:cNvSpPr>
          <p:nvPr>
            <p:ph type="body" sz="quarter" idx="11" hasCustomPrompt="1"/>
          </p:nvPr>
        </p:nvSpPr>
        <p:spPr>
          <a:xfrm>
            <a:off x="4267200" y="2419350"/>
            <a:ext cx="3505200" cy="1600200"/>
          </a:xfrm>
        </p:spPr>
        <p:txBody>
          <a:bodyPr>
            <a:noAutofit/>
          </a:bodyPr>
          <a:lstStyle>
            <a:lvl1pPr marL="0" indent="0">
              <a:buNone/>
              <a:defRPr sz="10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13" name="Picture Placeholder 8"/>
          <p:cNvSpPr>
            <a:spLocks noGrp="1"/>
          </p:cNvSpPr>
          <p:nvPr>
            <p:ph type="pic" sz="quarter" idx="12"/>
          </p:nvPr>
        </p:nvSpPr>
        <p:spPr>
          <a:xfrm>
            <a:off x="0" y="57150"/>
            <a:ext cx="3733800" cy="5086350"/>
          </a:xfrm>
        </p:spPr>
        <p:txBody>
          <a:bodyPr/>
          <a:lstStyle/>
          <a:p>
            <a:endParaRPr lang="en-US" dirty="0"/>
          </a:p>
        </p:txBody>
      </p:sp>
      <p:sp>
        <p:nvSpPr>
          <p:cNvPr id="14" name="Rectangle 13"/>
          <p:cNvSpPr/>
          <p:nvPr userDrawn="1"/>
        </p:nvSpPr>
        <p:spPr>
          <a:xfrm>
            <a:off x="0" y="0"/>
            <a:ext cx="37338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50/50 Expanded Left">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685800" y="819150"/>
            <a:ext cx="3505200" cy="685800"/>
          </a:xfrm>
        </p:spPr>
        <p:txBody>
          <a:bodyPr anchor="b">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Header</a:t>
            </a:r>
          </a:p>
        </p:txBody>
      </p:sp>
      <p:sp>
        <p:nvSpPr>
          <p:cNvPr id="16" name="Text Placeholder 15"/>
          <p:cNvSpPr>
            <a:spLocks noGrp="1"/>
          </p:cNvSpPr>
          <p:nvPr>
            <p:ph type="body" sz="quarter" idx="11" hasCustomPrompt="1"/>
          </p:nvPr>
        </p:nvSpPr>
        <p:spPr>
          <a:xfrm>
            <a:off x="685800" y="2114550"/>
            <a:ext cx="20574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17" name="Text Placeholder 8"/>
          <p:cNvSpPr>
            <a:spLocks noGrp="1"/>
          </p:cNvSpPr>
          <p:nvPr>
            <p:ph type="body" sz="quarter" idx="12" hasCustomPrompt="1"/>
          </p:nvPr>
        </p:nvSpPr>
        <p:spPr>
          <a:xfrm>
            <a:off x="685800" y="2343150"/>
            <a:ext cx="2057400" cy="8382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18" name="Text Placeholder 15"/>
          <p:cNvSpPr>
            <a:spLocks noGrp="1"/>
          </p:cNvSpPr>
          <p:nvPr>
            <p:ph type="body" sz="quarter" idx="13" hasCustomPrompt="1"/>
          </p:nvPr>
        </p:nvSpPr>
        <p:spPr>
          <a:xfrm>
            <a:off x="2971800" y="2114550"/>
            <a:ext cx="20574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19" name="Text Placeholder 8"/>
          <p:cNvSpPr>
            <a:spLocks noGrp="1"/>
          </p:cNvSpPr>
          <p:nvPr>
            <p:ph type="body" sz="quarter" idx="14" hasCustomPrompt="1"/>
          </p:nvPr>
        </p:nvSpPr>
        <p:spPr>
          <a:xfrm>
            <a:off x="2971800" y="2343150"/>
            <a:ext cx="2057400" cy="8382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0" name="Text Placeholder 15"/>
          <p:cNvSpPr>
            <a:spLocks noGrp="1"/>
          </p:cNvSpPr>
          <p:nvPr>
            <p:ph type="body" sz="quarter" idx="15" hasCustomPrompt="1"/>
          </p:nvPr>
        </p:nvSpPr>
        <p:spPr>
          <a:xfrm>
            <a:off x="685800" y="3591560"/>
            <a:ext cx="20574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21" name="Text Placeholder 8"/>
          <p:cNvSpPr>
            <a:spLocks noGrp="1"/>
          </p:cNvSpPr>
          <p:nvPr>
            <p:ph type="body" sz="quarter" idx="16" hasCustomPrompt="1"/>
          </p:nvPr>
        </p:nvSpPr>
        <p:spPr>
          <a:xfrm>
            <a:off x="685800" y="3820160"/>
            <a:ext cx="2057400" cy="8382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2" name="Text Placeholder 15"/>
          <p:cNvSpPr>
            <a:spLocks noGrp="1"/>
          </p:cNvSpPr>
          <p:nvPr>
            <p:ph type="body" sz="quarter" idx="17" hasCustomPrompt="1"/>
          </p:nvPr>
        </p:nvSpPr>
        <p:spPr>
          <a:xfrm>
            <a:off x="2971800" y="3591560"/>
            <a:ext cx="20574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23" name="Text Placeholder 8"/>
          <p:cNvSpPr>
            <a:spLocks noGrp="1"/>
          </p:cNvSpPr>
          <p:nvPr>
            <p:ph type="body" sz="quarter" idx="18" hasCustomPrompt="1"/>
          </p:nvPr>
        </p:nvSpPr>
        <p:spPr>
          <a:xfrm>
            <a:off x="2971800" y="3820160"/>
            <a:ext cx="2057400" cy="8382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5" name="Picture Placeholder 8"/>
          <p:cNvSpPr>
            <a:spLocks noGrp="1"/>
          </p:cNvSpPr>
          <p:nvPr>
            <p:ph type="pic" sz="quarter" idx="19"/>
          </p:nvPr>
        </p:nvSpPr>
        <p:spPr>
          <a:xfrm>
            <a:off x="5410200" y="57150"/>
            <a:ext cx="3733800" cy="5086350"/>
          </a:xfrm>
        </p:spPr>
        <p:txBody>
          <a:bodyPr/>
          <a:lstStyle/>
          <a:p>
            <a:endParaRPr lang="en-US" dirty="0"/>
          </a:p>
        </p:txBody>
      </p:sp>
      <p:sp>
        <p:nvSpPr>
          <p:cNvPr id="26" name="Rectangle 25"/>
          <p:cNvSpPr/>
          <p:nvPr userDrawn="1"/>
        </p:nvSpPr>
        <p:spPr>
          <a:xfrm>
            <a:off x="5410200" y="0"/>
            <a:ext cx="37338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50/50 Expanded Right">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114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9" name="Text Placeholder 8"/>
          <p:cNvSpPr>
            <a:spLocks noGrp="1"/>
          </p:cNvSpPr>
          <p:nvPr>
            <p:ph type="body" sz="quarter" idx="10" hasCustomPrompt="1"/>
          </p:nvPr>
        </p:nvSpPr>
        <p:spPr>
          <a:xfrm>
            <a:off x="4114800" y="819150"/>
            <a:ext cx="3505200" cy="685800"/>
          </a:xfrm>
        </p:spPr>
        <p:txBody>
          <a:bodyPr anchor="b">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Header</a:t>
            </a:r>
          </a:p>
        </p:txBody>
      </p:sp>
      <p:sp>
        <p:nvSpPr>
          <p:cNvPr id="16" name="Text Placeholder 15"/>
          <p:cNvSpPr>
            <a:spLocks noGrp="1"/>
          </p:cNvSpPr>
          <p:nvPr>
            <p:ph type="body" sz="quarter" idx="11" hasCustomPrompt="1"/>
          </p:nvPr>
        </p:nvSpPr>
        <p:spPr>
          <a:xfrm>
            <a:off x="4114800" y="2114550"/>
            <a:ext cx="20574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17" name="Text Placeholder 8"/>
          <p:cNvSpPr>
            <a:spLocks noGrp="1"/>
          </p:cNvSpPr>
          <p:nvPr>
            <p:ph type="body" sz="quarter" idx="12" hasCustomPrompt="1"/>
          </p:nvPr>
        </p:nvSpPr>
        <p:spPr>
          <a:xfrm>
            <a:off x="4114800" y="2343150"/>
            <a:ext cx="2057400" cy="8382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18" name="Text Placeholder 15"/>
          <p:cNvSpPr>
            <a:spLocks noGrp="1"/>
          </p:cNvSpPr>
          <p:nvPr>
            <p:ph type="body" sz="quarter" idx="13" hasCustomPrompt="1"/>
          </p:nvPr>
        </p:nvSpPr>
        <p:spPr>
          <a:xfrm>
            <a:off x="6400800" y="2114550"/>
            <a:ext cx="20574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19" name="Text Placeholder 8"/>
          <p:cNvSpPr>
            <a:spLocks noGrp="1"/>
          </p:cNvSpPr>
          <p:nvPr>
            <p:ph type="body" sz="quarter" idx="14" hasCustomPrompt="1"/>
          </p:nvPr>
        </p:nvSpPr>
        <p:spPr>
          <a:xfrm>
            <a:off x="6400800" y="2343150"/>
            <a:ext cx="2057400" cy="8382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0" name="Text Placeholder 15"/>
          <p:cNvSpPr>
            <a:spLocks noGrp="1"/>
          </p:cNvSpPr>
          <p:nvPr>
            <p:ph type="body" sz="quarter" idx="15" hasCustomPrompt="1"/>
          </p:nvPr>
        </p:nvSpPr>
        <p:spPr>
          <a:xfrm>
            <a:off x="4114800" y="3591560"/>
            <a:ext cx="20574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21" name="Text Placeholder 8"/>
          <p:cNvSpPr>
            <a:spLocks noGrp="1"/>
          </p:cNvSpPr>
          <p:nvPr>
            <p:ph type="body" sz="quarter" idx="16" hasCustomPrompt="1"/>
          </p:nvPr>
        </p:nvSpPr>
        <p:spPr>
          <a:xfrm>
            <a:off x="4114800" y="3820160"/>
            <a:ext cx="2057400" cy="8382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2" name="Text Placeholder 15"/>
          <p:cNvSpPr>
            <a:spLocks noGrp="1"/>
          </p:cNvSpPr>
          <p:nvPr>
            <p:ph type="body" sz="quarter" idx="17" hasCustomPrompt="1"/>
          </p:nvPr>
        </p:nvSpPr>
        <p:spPr>
          <a:xfrm>
            <a:off x="6400800" y="3591560"/>
            <a:ext cx="2057400"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23" name="Text Placeholder 8"/>
          <p:cNvSpPr>
            <a:spLocks noGrp="1"/>
          </p:cNvSpPr>
          <p:nvPr>
            <p:ph type="body" sz="quarter" idx="18" hasCustomPrompt="1"/>
          </p:nvPr>
        </p:nvSpPr>
        <p:spPr>
          <a:xfrm>
            <a:off x="6400800" y="3820160"/>
            <a:ext cx="2057400" cy="83820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4" name="Picture Placeholder 8"/>
          <p:cNvSpPr>
            <a:spLocks noGrp="1"/>
          </p:cNvSpPr>
          <p:nvPr>
            <p:ph type="pic" sz="quarter" idx="19"/>
          </p:nvPr>
        </p:nvSpPr>
        <p:spPr>
          <a:xfrm>
            <a:off x="0" y="57150"/>
            <a:ext cx="3733800" cy="5086350"/>
          </a:xfrm>
        </p:spPr>
        <p:txBody>
          <a:bodyPr/>
          <a:lstStyle/>
          <a:p>
            <a:endParaRPr lang="en-US" dirty="0"/>
          </a:p>
        </p:txBody>
      </p:sp>
      <p:sp>
        <p:nvSpPr>
          <p:cNvPr id="26" name="Rectangle 25"/>
          <p:cNvSpPr/>
          <p:nvPr userDrawn="1"/>
        </p:nvSpPr>
        <p:spPr>
          <a:xfrm>
            <a:off x="0" y="0"/>
            <a:ext cx="37338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Triple Column">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685800" y="285750"/>
            <a:ext cx="2057400" cy="228600"/>
          </a:xfrm>
        </p:spPr>
        <p:txBody>
          <a:bodyPr>
            <a:noAutofit/>
          </a:bodyPr>
          <a:lstStyle>
            <a:lvl1pPr marL="0" indent="0" algn="l">
              <a:buNone/>
              <a:defRPr sz="800">
                <a:solidFill>
                  <a:schemeClr val="bg1">
                    <a:lumMod val="75000"/>
                  </a:schemeClr>
                </a:solidFill>
                <a:latin typeface="GT Walsheim Bl" panose="000009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TITLE</a:t>
            </a:r>
          </a:p>
        </p:txBody>
      </p:sp>
      <p:sp>
        <p:nvSpPr>
          <p:cNvPr id="16" name="Text Placeholder 15"/>
          <p:cNvSpPr>
            <a:spLocks noGrp="1"/>
          </p:cNvSpPr>
          <p:nvPr>
            <p:ph type="body" sz="quarter" idx="11" hasCustomPrompt="1"/>
          </p:nvPr>
        </p:nvSpPr>
        <p:spPr>
          <a:xfrm>
            <a:off x="3886199" y="3022178"/>
            <a:ext cx="1371601"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17" name="Text Placeholder 8"/>
          <p:cNvSpPr>
            <a:spLocks noGrp="1"/>
          </p:cNvSpPr>
          <p:nvPr>
            <p:ph type="body" sz="quarter" idx="12" hasCustomPrompt="1"/>
          </p:nvPr>
        </p:nvSpPr>
        <p:spPr>
          <a:xfrm>
            <a:off x="3886199" y="3250778"/>
            <a:ext cx="1371601" cy="115316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18" name="Text Placeholder 15"/>
          <p:cNvSpPr>
            <a:spLocks noGrp="1"/>
          </p:cNvSpPr>
          <p:nvPr>
            <p:ph type="body" sz="quarter" idx="13" hasCustomPrompt="1"/>
          </p:nvPr>
        </p:nvSpPr>
        <p:spPr>
          <a:xfrm>
            <a:off x="5486399" y="3022178"/>
            <a:ext cx="1371601"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19" name="Text Placeholder 8"/>
          <p:cNvSpPr>
            <a:spLocks noGrp="1"/>
          </p:cNvSpPr>
          <p:nvPr>
            <p:ph type="body" sz="quarter" idx="14" hasCustomPrompt="1"/>
          </p:nvPr>
        </p:nvSpPr>
        <p:spPr>
          <a:xfrm>
            <a:off x="5486399" y="3250778"/>
            <a:ext cx="1371601" cy="115316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0" name="Text Placeholder 15"/>
          <p:cNvSpPr>
            <a:spLocks noGrp="1"/>
          </p:cNvSpPr>
          <p:nvPr>
            <p:ph type="body" sz="quarter" idx="15" hasCustomPrompt="1"/>
          </p:nvPr>
        </p:nvSpPr>
        <p:spPr>
          <a:xfrm>
            <a:off x="7086599" y="3022178"/>
            <a:ext cx="1371601" cy="228600"/>
          </a:xfrm>
        </p:spPr>
        <p:txBody>
          <a:bodyPr>
            <a:noAutofit/>
          </a:bodyPr>
          <a:lstStyle>
            <a:lvl1pPr marL="0" indent="0">
              <a:buNone/>
              <a:defRPr sz="800">
                <a:solidFill>
                  <a:srgbClr val="9CCB52"/>
                </a:solidFill>
                <a:latin typeface="GT Walsheim Bl" panose="00000900000000000000" pitchFamily="2" charset="0"/>
              </a:defRPr>
            </a:lvl1pPr>
          </a:lstStyle>
          <a:p>
            <a:pPr lvl="0"/>
            <a:r>
              <a:rPr lang="en-US" dirty="0"/>
              <a:t>HEADER</a:t>
            </a:r>
          </a:p>
        </p:txBody>
      </p:sp>
      <p:sp>
        <p:nvSpPr>
          <p:cNvPr id="21" name="Text Placeholder 8"/>
          <p:cNvSpPr>
            <a:spLocks noGrp="1"/>
          </p:cNvSpPr>
          <p:nvPr>
            <p:ph type="body" sz="quarter" idx="16" hasCustomPrompt="1"/>
          </p:nvPr>
        </p:nvSpPr>
        <p:spPr>
          <a:xfrm>
            <a:off x="7086599" y="3250778"/>
            <a:ext cx="1371601" cy="1153160"/>
          </a:xfrm>
        </p:spPr>
        <p:txBody>
          <a:bodyPr>
            <a:noAutofit/>
          </a:bodyPr>
          <a:lstStyle>
            <a:lvl1pPr marL="0" indent="0">
              <a:buNone/>
              <a:defRPr sz="8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4" name="Text Placeholder 8"/>
          <p:cNvSpPr>
            <a:spLocks noGrp="1"/>
          </p:cNvSpPr>
          <p:nvPr>
            <p:ph type="body" sz="quarter" idx="10" hasCustomPrompt="1"/>
          </p:nvPr>
        </p:nvSpPr>
        <p:spPr>
          <a:xfrm>
            <a:off x="685800" y="1428750"/>
            <a:ext cx="2895600" cy="457200"/>
          </a:xfrm>
        </p:spPr>
        <p:txBody>
          <a:bodyPr anchor="t">
            <a:noAutofit/>
          </a:bodyPr>
          <a:lstStyle>
            <a:lvl1pPr marL="0" indent="0">
              <a:buNone/>
              <a:defRPr sz="2400">
                <a:solidFill>
                  <a:srgbClr val="9CCB52"/>
                </a:solidFill>
                <a:latin typeface="GT Walsheim Bl" panose="000009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Header</a:t>
            </a:r>
          </a:p>
        </p:txBody>
      </p:sp>
      <p:sp>
        <p:nvSpPr>
          <p:cNvPr id="25" name="Text Placeholder 8"/>
          <p:cNvSpPr>
            <a:spLocks noGrp="1"/>
          </p:cNvSpPr>
          <p:nvPr>
            <p:ph type="body" sz="quarter" idx="17" hasCustomPrompt="1"/>
          </p:nvPr>
        </p:nvSpPr>
        <p:spPr>
          <a:xfrm>
            <a:off x="685800" y="2343150"/>
            <a:ext cx="2895600" cy="2057400"/>
          </a:xfrm>
        </p:spPr>
        <p:txBody>
          <a:bodyPr>
            <a:noAutofit/>
          </a:bodyPr>
          <a:lstStyle>
            <a:lvl1pPr marL="0" indent="0">
              <a:buNone/>
              <a:defRPr sz="1000">
                <a:solidFill>
                  <a:srgbClr val="212121"/>
                </a:solidFill>
                <a:latin typeface="GT Walsheim Lt" panose="00000400000000000000" pitchFamily="2" charset="0"/>
              </a:defRPr>
            </a:lvl1pPr>
            <a:lvl2pPr>
              <a:buNone/>
              <a:defRPr sz="1800">
                <a:solidFill>
                  <a:srgbClr val="9CCB52"/>
                </a:solidFill>
                <a:latin typeface="+mj-lt"/>
              </a:defRPr>
            </a:lvl2pPr>
            <a:lvl3pPr>
              <a:buNone/>
              <a:defRPr sz="1800">
                <a:solidFill>
                  <a:srgbClr val="9CCB52"/>
                </a:solidFill>
                <a:latin typeface="+mj-lt"/>
              </a:defRPr>
            </a:lvl3pPr>
            <a:lvl4pPr>
              <a:buNone/>
              <a:defRPr sz="1800">
                <a:solidFill>
                  <a:srgbClr val="9CCB52"/>
                </a:solidFill>
                <a:latin typeface="+mj-lt"/>
              </a:defRPr>
            </a:lvl4pPr>
            <a:lvl5pPr>
              <a:buNone/>
              <a:defRPr sz="1800">
                <a:solidFill>
                  <a:srgbClr val="9CCB52"/>
                </a:solidFill>
                <a:latin typeface="+mj-lt"/>
              </a:defRPr>
            </a:lvl5pPr>
          </a:lstStyle>
          <a:p>
            <a:pPr lvl="0"/>
            <a:r>
              <a:rPr lang="en-US" dirty="0"/>
              <a:t>Click here to add text</a:t>
            </a:r>
          </a:p>
        </p:txBody>
      </p:sp>
      <p:sp>
        <p:nvSpPr>
          <p:cNvPr id="22" name="Rectangle 21"/>
          <p:cNvSpPr/>
          <p:nvPr userDrawn="1"/>
        </p:nvSpPr>
        <p:spPr>
          <a:xfrm>
            <a:off x="3886200" y="0"/>
            <a:ext cx="52578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
        <p:nvSpPr>
          <p:cNvPr id="26" name="Picture Placeholder 25"/>
          <p:cNvSpPr>
            <a:spLocks noGrp="1"/>
          </p:cNvSpPr>
          <p:nvPr>
            <p:ph type="pic" sz="quarter" idx="18"/>
          </p:nvPr>
        </p:nvSpPr>
        <p:spPr>
          <a:xfrm>
            <a:off x="3886200" y="57150"/>
            <a:ext cx="5257800" cy="22098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GT Walsheim Lt" panose="00000400000000000000" pitchFamily="2" charset="0"/>
              </a:defRPr>
            </a:lvl1pPr>
          </a:lstStyle>
          <a:p>
            <a:fld id="{9AE8B783-C61A-4B92-B5E1-0A9075996CD9}" type="datetimeFigureOut">
              <a:rPr lang="en-US" smtClean="0"/>
              <a:pPr/>
              <a:t>11/5/2024</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T Walsheim Lt" panose="00000400000000000000" pitchFamily="2" charset="0"/>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T Walsheim Lt" panose="00000400000000000000" pitchFamily="2" charset="0"/>
              </a:defRPr>
            </a:lvl1pPr>
          </a:lstStyle>
          <a:p>
            <a:fld id="{BD4D88C9-5675-4A22-A0FF-1D9247668E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5" r:id="rId6"/>
    <p:sldLayoutId id="2147483654" r:id="rId7"/>
    <p:sldLayoutId id="2147483666" r:id="rId8"/>
    <p:sldLayoutId id="2147483655" r:id="rId9"/>
    <p:sldLayoutId id="2147483656" r:id="rId10"/>
    <p:sldLayoutId id="2147483657" r:id="rId11"/>
    <p:sldLayoutId id="2147483664" r:id="rId12"/>
    <p:sldLayoutId id="2147483658" r:id="rId13"/>
    <p:sldLayoutId id="2147483659" r:id="rId14"/>
    <p:sldLayoutId id="2147483660" r:id="rId15"/>
    <p:sldLayoutId id="2147483662" r:id="rId16"/>
    <p:sldLayoutId id="2147483661" r:id="rId17"/>
    <p:sldLayoutId id="2147483663" r:id="rId18"/>
    <p:sldLayoutId id="2147483668" r:id="rId19"/>
    <p:sldLayoutId id="2147483669" r:id="rId20"/>
    <p:sldLayoutId id="2147483667" r:id="rId21"/>
    <p:sldLayoutId id="2147483670" r:id="rId22"/>
    <p:sldLayoutId id="2147483671" r:id="rId23"/>
  </p:sldLayoutIdLst>
  <p:txStyles>
    <p:titleStyle>
      <a:lvl1pPr algn="ctr" defTabSz="914400" rtl="0" eaLnBrk="1" latinLnBrk="0" hangingPunct="1">
        <a:spcBef>
          <a:spcPct val="0"/>
        </a:spcBef>
        <a:buNone/>
        <a:defRPr sz="4400" kern="1200">
          <a:solidFill>
            <a:schemeClr val="tx1"/>
          </a:solidFill>
          <a:latin typeface="GT Walsheim Bl" panose="00000900000000000000"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T Walsheim Lt" panose="00000400000000000000"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T Walsheim Lt" panose="00000400000000000000"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T Walsheim Lt" panose="00000400000000000000"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T Walsheim Lt" panose="00000400000000000000"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T Walsheim Lt" panose="000004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 descr="" title=""/>
        <p:cNvGrpSpPr/>
        <p:nvPr/>
      </p:nvGrpSpPr>
      <p:grpSpPr>
        <a:xfrm>
          <a:off x="0" y="0"/>
          <a:ext cx="0" cy="0"/>
          <a:chOff x="0" y="0"/>
          <a:chExt cx="0" cy="0"/>
        </a:xfrm>
      </p:grpSpPr>
      <p:sp>
        <p:nvSpPr>
          <p:cNvPr id="2" name="Title 1" descr="" title=""/>
          <p:cNvSpPr txBox="1">
            <a:spLocks/>
          </p:cNvSpPr>
          <p:nvPr/>
        </p:nvSpPr>
        <p:spPr>
          <a:xfrm>
            <a:off x="685800" y="2464547"/>
            <a:ext cx="7620000" cy="1102519"/>
          </a:xfrm>
          <a:prstGeom prst="rect">
            <a:avLst/>
          </a:prstGeom>
        </p:spPr>
        <p:txBody>
          <a:bodyPr anchor="b"/>
          <a:lstStyle>
            <a:lvl1pPr algn="l">
              <a:defRPr sz="5400">
                <a:solidFill>
                  <a:schemeClr val="bg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GT Walsheim Bl" panose="00000900000000000000" pitchFamily="2" charset="0"/>
                <a:ea typeface="+mj-ea"/>
                <a:cs typeface="+mj-cs"/>
              </a:rPr>
              <a:t>Practical Gift and Estate Planning Considerations</a:t>
            </a:r>
          </a:p>
        </p:txBody>
      </p:sp>
      <p:sp>
        <p:nvSpPr>
          <p:cNvPr id="3" name="Subtitle 2" descr="" title=""/>
          <p:cNvSpPr txBox="1">
            <a:spLocks/>
          </p:cNvSpPr>
          <p:nvPr/>
        </p:nvSpPr>
        <p:spPr>
          <a:xfrm>
            <a:off x="685800" y="3692494"/>
            <a:ext cx="4876800" cy="457200"/>
          </a:xfrm>
          <a:prstGeom prst="rect">
            <a:avLst/>
          </a:prstGeom>
        </p:spPr>
        <p:txBody>
          <a:bodyPr>
            <a:noAutofit/>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bg1"/>
                </a:solidFill>
                <a:effectLst/>
                <a:uLnTx/>
                <a:uFillTx/>
                <a:latin typeface="GT Walsheim Lt" panose="00000400000000000000" pitchFamily="2" charset="0"/>
                <a:ea typeface="+mn-ea"/>
                <a:cs typeface="+mn-cs"/>
              </a:rPr>
              <a:t>Kripa Raguram</a:t>
            </a:r>
          </a:p>
        </p:txBody>
      </p:sp>
      <p:pic>
        <p:nvPicPr>
          <p:cNvPr id="5" name="Picture 4" descr="" title=""/>
          <p:cNvPicPr>
            <a:picLocks noChangeAspect="1"/>
          </p:cNvPicPr>
          <p:nvPr/>
        </p:nvPicPr>
        <p:blipFill>
          <a:blip r:embed="rId2" cstate="print"/>
          <a:stretch>
            <a:fillRect/>
          </a:stretch>
        </p:blipFill>
        <p:spPr>
          <a:xfrm>
            <a:off x="685800" y="438150"/>
            <a:ext cx="1524000" cy="314563"/>
          </a:xfrm>
          <a:prstGeom prst="rect">
            <a:avLst/>
          </a:prstGeom>
        </p:spPr>
      </p:pic>
      <p:sp>
        <p:nvSpPr>
          <p:cNvPr id="6" name="Text Placeholder 4" descr="" title=""/>
          <p:cNvSpPr txBox="1">
            <a:spLocks/>
          </p:cNvSpPr>
          <p:nvPr/>
        </p:nvSpPr>
        <p:spPr>
          <a:xfrm>
            <a:off x="685800" y="4400550"/>
            <a:ext cx="1447800" cy="228600"/>
          </a:xfrm>
          <a:prstGeom prst="rect">
            <a:avLst/>
          </a:prstGeom>
        </p:spPr>
        <p:txBody>
          <a:bodyPr>
            <a:normAutofit/>
          </a:bodyPr>
          <a:lstStyle>
            <a:lvl1pPr algn="l">
              <a:buNone/>
              <a:defRPr sz="800">
                <a:solidFill>
                  <a:schemeClr val="bg1"/>
                </a:solidFill>
                <a:latin typeface="+mj-lt"/>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chemeClr val="bg1"/>
                </a:solidFill>
                <a:effectLst/>
                <a:uLnTx/>
                <a:uFillTx/>
                <a:latin typeface="GT Walsheim Bl" panose="00000900000000000000" pitchFamily="2" charset="0"/>
                <a:ea typeface="+mn-ea"/>
                <a:cs typeface="+mn-cs"/>
              </a:rPr>
              <a:t>November 7, 2024</a:t>
            </a:r>
          </a:p>
        </p:txBody>
      </p:sp>
      <p:sp>
        <p:nvSpPr>
          <p:cNvPr id="7" name="Rectangle 6" descr="" title=""/>
          <p:cNvSpPr/>
          <p:nvPr/>
        </p:nvSpPr>
        <p:spPr>
          <a:xfrm>
            <a:off x="762000" y="4278631"/>
            <a:ext cx="381000" cy="45719"/>
          </a:xfrm>
          <a:prstGeom prst="rect">
            <a:avLst/>
          </a:prstGeom>
          <a:solidFill>
            <a:srgbClr val="9CC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cxnSp>
        <p:nvCxnSpPr>
          <p:cNvPr id="8" name="Straight Connector 7" descr="" title=""/>
          <p:cNvCxnSpPr/>
          <p:nvPr/>
        </p:nvCxnSpPr>
        <p:spPr>
          <a:xfrm>
            <a:off x="685800" y="895350"/>
            <a:ext cx="7772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4419600" cy="228600"/>
          </a:xfrm>
        </p:spPr>
        <p:txBody>
          <a:bodyPr/>
          <a:lstStyle/>
          <a:p>
            <a:r>
              <a:rPr lang="en-US" dirty="0"/>
              <a:t>Use of LLCs to Hold Out-of- State Real and Tangible Personal Property</a:t>
            </a:r>
          </a:p>
        </p:txBody>
      </p:sp>
      <p:sp>
        <p:nvSpPr>
          <p:cNvPr id="7" name="Text Placeholder 6" descr="" title=""/>
          <p:cNvSpPr>
            <a:spLocks noGrp="1"/>
          </p:cNvSpPr>
          <p:nvPr>
            <p:ph type="body" sz="quarter" idx="10"/>
          </p:nvPr>
        </p:nvSpPr>
        <p:spPr>
          <a:xfrm>
            <a:off x="685800" y="838200"/>
            <a:ext cx="3886200" cy="838200"/>
          </a:xfrm>
        </p:spPr>
        <p:txBody>
          <a:bodyPr/>
          <a:lstStyle/>
          <a:p>
            <a:r>
              <a:rPr lang="en-US" dirty="0"/>
              <a:t>Planning Opportunity</a:t>
            </a:r>
          </a:p>
        </p:txBody>
      </p:sp>
      <p:sp>
        <p:nvSpPr>
          <p:cNvPr id="8" name="Text Placeholder 7" descr="" title=""/>
          <p:cNvSpPr>
            <a:spLocks noGrp="1"/>
          </p:cNvSpPr>
          <p:nvPr>
            <p:ph type="body" sz="quarter" idx="11"/>
          </p:nvPr>
        </p:nvSpPr>
        <p:spPr>
          <a:xfrm>
            <a:off x="692150" y="2012950"/>
            <a:ext cx="3575050" cy="2540000"/>
          </a:xfrm>
        </p:spPr>
        <p:txBody>
          <a:bodyPr/>
          <a:lstStyle/>
          <a:p>
            <a:pPr marL="171450" indent="-171450">
              <a:spcAft>
                <a:spcPts val="1200"/>
              </a:spcAft>
              <a:buFont typeface="Arial" panose="020B0604020202020204" pitchFamily="34" charset="0"/>
              <a:buChar char="•"/>
            </a:pPr>
            <a:r>
              <a:rPr lang="en-US" sz="1400" dirty="0"/>
              <a:t>Place OR real property in an LLC (single member or multi-member), as Oregon treats a limited liability interest as an intangible asset (OAR 150-118-0010), like stocks, bonds, bank deposits, partnership interests.</a:t>
            </a:r>
          </a:p>
          <a:p>
            <a:pPr marL="171450" indent="-171450">
              <a:spcAft>
                <a:spcPts val="1200"/>
              </a:spcAft>
              <a:buFont typeface="Arial" panose="020B0604020202020204" pitchFamily="34" charset="0"/>
              <a:buChar char="•"/>
            </a:pPr>
            <a:r>
              <a:rPr lang="en-US" sz="1400" dirty="0"/>
              <a:t>Intangible assets are not included in the numerator of the fractional formula and will avoid OR estate tax for a CA resident.</a:t>
            </a:r>
          </a:p>
        </p:txBody>
      </p:sp>
      <p:pic>
        <p:nvPicPr>
          <p:cNvPr id="3" name="Picture Placeholder 2" descr="" title="">
            <a:extLst>
              <a:ext uri="{FF2B5EF4-FFF2-40B4-BE49-F238E27FC236}">
                <a16:creationId xmlns:a16="http://schemas.microsoft.com/office/drawing/2014/main" id="{9E68B44C-FDD2-4B8A-9B46-257DD46267B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4619" b="4619"/>
          <a:stretch/>
        </p:blipFill>
        <p:spPr>
          <a:xfrm>
            <a:off x="5410200" y="57150"/>
            <a:ext cx="3733800" cy="5086350"/>
          </a:xfrm>
        </p:spPr>
      </p:pic>
    </p:spTree>
    <p:extLst>
      <p:ext uri="{BB962C8B-B14F-4D97-AF65-F5344CB8AC3E}">
        <p14:creationId xmlns:p14="http://schemas.microsoft.com/office/powerpoint/2010/main" val="1256609323"/>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solidFill>
          <a:srgbClr val="9CCB52"/>
        </a:solidFill>
        <a:effectLst/>
      </p:bgPr>
    </p:bg>
    <p:spTree>
      <p:nvGrpSpPr>
        <p:cNvPr id="1" name="" descr="" title=""/>
        <p:cNvGrpSpPr/>
        <p:nvPr/>
      </p:nvGrpSpPr>
      <p:grpSpPr>
        <a:xfrm>
          <a:off x="0" y="0"/>
          <a:ext cx="0" cy="0"/>
          <a:chOff x="0" y="0"/>
          <a:chExt cx="0" cy="0"/>
        </a:xfrm>
      </p:grpSpPr>
      <p:sp>
        <p:nvSpPr>
          <p:cNvPr id="2" name="Title 1" descr="" title=""/>
          <p:cNvSpPr txBox="1">
            <a:spLocks/>
          </p:cNvSpPr>
          <p:nvPr/>
        </p:nvSpPr>
        <p:spPr>
          <a:xfrm>
            <a:off x="4495800" y="2038350"/>
            <a:ext cx="3886200" cy="2590800"/>
          </a:xfrm>
          <a:prstGeom prst="rect">
            <a:avLst/>
          </a:prstGeom>
        </p:spPr>
        <p:txBody>
          <a:bodyPr anchor="ctr">
            <a:noAutofit/>
          </a:bodyPr>
          <a:lstStyle>
            <a:lvl1pPr algn="r">
              <a:defRPr sz="20000">
                <a:solidFill>
                  <a:srgbClr val="AFD576"/>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0" b="0" i="0" u="none" strike="noStrike" kern="1200" cap="none" spc="0" normalizeH="0" baseline="0" noProof="0" dirty="0">
                <a:ln>
                  <a:noFill/>
                </a:ln>
                <a:solidFill>
                  <a:srgbClr val="AFD576"/>
                </a:solidFill>
                <a:effectLst/>
                <a:uLnTx/>
                <a:uFillTx/>
                <a:latin typeface="GT Walsheim Bl" panose="00000900000000000000" pitchFamily="2" charset="0"/>
                <a:ea typeface="+mn-ea"/>
                <a:cs typeface="+mn-cs"/>
              </a:rPr>
              <a:t>3</a:t>
            </a:r>
          </a:p>
        </p:txBody>
      </p:sp>
      <p:sp>
        <p:nvSpPr>
          <p:cNvPr id="3" name="Subtitle 2" descr="" title=""/>
          <p:cNvSpPr txBox="1">
            <a:spLocks/>
          </p:cNvSpPr>
          <p:nvPr/>
        </p:nvSpPr>
        <p:spPr>
          <a:xfrm>
            <a:off x="685800" y="3105150"/>
            <a:ext cx="2057400" cy="228600"/>
          </a:xfrm>
          <a:prstGeom prst="rect">
            <a:avLst/>
          </a:prstGeom>
        </p:spPr>
        <p:txBody>
          <a:bodyPr>
            <a:noAutofit/>
          </a:bodyPr>
          <a:lstStyle>
            <a:lvl1pPr marL="0" indent="0" algn="l">
              <a:buNone/>
              <a:defRPr sz="1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TOPIC 3</a:t>
            </a:r>
          </a:p>
        </p:txBody>
      </p:sp>
      <p:sp>
        <p:nvSpPr>
          <p:cNvPr id="4" name="Text Placeholder 11" descr="" title=""/>
          <p:cNvSpPr txBox="1">
            <a:spLocks/>
          </p:cNvSpPr>
          <p:nvPr/>
        </p:nvSpPr>
        <p:spPr>
          <a:xfrm>
            <a:off x="304800" y="3333750"/>
            <a:ext cx="6172200" cy="1600200"/>
          </a:xfrm>
          <a:prstGeom prst="rect">
            <a:avLst/>
          </a:prstGeom>
        </p:spPr>
        <p:txBody>
          <a:bodyPr>
            <a:normAutofit fontScale="92500" lnSpcReduction="20000"/>
          </a:bodyPr>
          <a:lstStyle>
            <a:lvl1pPr>
              <a:buNone/>
              <a:defRPr sz="4400">
                <a:solidFill>
                  <a:schemeClr val="bg1"/>
                </a:solidFill>
                <a:latin typeface="+mj-lt"/>
              </a:defRPr>
            </a:lvl1p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Case Study: Lifetime Gifting with Margin Loans</a:t>
            </a:r>
          </a:p>
        </p:txBody>
      </p:sp>
    </p:spTree>
    <p:extLst>
      <p:ext uri="{BB962C8B-B14F-4D97-AF65-F5344CB8AC3E}">
        <p14:creationId xmlns:p14="http://schemas.microsoft.com/office/powerpoint/2010/main" val="898891005"/>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3124200" cy="228600"/>
          </a:xfrm>
        </p:spPr>
        <p:txBody>
          <a:bodyPr/>
          <a:lstStyle/>
          <a:p>
            <a:r>
              <a:rPr lang="en-US" dirty="0"/>
              <a:t>Case Study: Lifetime Gifting with Margin Loans</a:t>
            </a:r>
          </a:p>
        </p:txBody>
      </p:sp>
      <p:sp>
        <p:nvSpPr>
          <p:cNvPr id="7" name="Text Placeholder 6" descr="" title=""/>
          <p:cNvSpPr>
            <a:spLocks noGrp="1"/>
          </p:cNvSpPr>
          <p:nvPr>
            <p:ph type="body" sz="quarter" idx="10"/>
          </p:nvPr>
        </p:nvSpPr>
        <p:spPr>
          <a:xfrm>
            <a:off x="685800" y="323850"/>
            <a:ext cx="6858000" cy="838200"/>
          </a:xfrm>
        </p:spPr>
        <p:txBody>
          <a:bodyPr/>
          <a:lstStyle/>
          <a:p>
            <a:r>
              <a:rPr lang="en-US" dirty="0"/>
              <a:t>Case Study</a:t>
            </a:r>
          </a:p>
        </p:txBody>
      </p:sp>
      <p:sp>
        <p:nvSpPr>
          <p:cNvPr id="8" name="Text Placeholder 7" descr="" title=""/>
          <p:cNvSpPr>
            <a:spLocks noGrp="1"/>
          </p:cNvSpPr>
          <p:nvPr>
            <p:ph type="body" sz="quarter" idx="11"/>
          </p:nvPr>
        </p:nvSpPr>
        <p:spPr>
          <a:xfrm>
            <a:off x="685800" y="1352550"/>
            <a:ext cx="7994650" cy="3467100"/>
          </a:xfrm>
        </p:spPr>
        <p:txBody>
          <a:bodyPr/>
          <a:lstStyle/>
          <a:p>
            <a:pPr marL="171450" indent="-171450">
              <a:spcAft>
                <a:spcPts val="1200"/>
              </a:spcAft>
              <a:buFont typeface="Arial" panose="020B0604020202020204" pitchFamily="34" charset="0"/>
              <a:buChar char="•"/>
            </a:pPr>
            <a:r>
              <a:rPr lang="en-US" sz="1200" dirty="0">
                <a:latin typeface="GT Walsheim Rg" panose="00000800000000000000" pitchFamily="2" charset="0"/>
              </a:rPr>
              <a:t>Use of margin loans to reduce Oregon taxable estate while preserving basis step-up in certain situations</a:t>
            </a:r>
          </a:p>
          <a:p>
            <a:pPr marL="171450" indent="-171450">
              <a:buFont typeface="Arial" panose="020B0604020202020204" pitchFamily="34" charset="0"/>
              <a:buChar char="•"/>
            </a:pPr>
            <a:r>
              <a:rPr lang="en-US" sz="1200" dirty="0">
                <a:latin typeface="GT Walsheim Rg" panose="00000800000000000000" pitchFamily="2" charset="0"/>
              </a:rPr>
              <a:t>Facts</a:t>
            </a:r>
          </a:p>
          <a:p>
            <a:pPr marL="457200" lvl="1" indent="-171450">
              <a:buFont typeface="Arial" panose="020B0604020202020204" pitchFamily="34" charset="0"/>
              <a:buChar char="•"/>
            </a:pPr>
            <a:r>
              <a:rPr lang="en-US" sz="1100" dirty="0">
                <a:solidFill>
                  <a:srgbClr val="212121"/>
                </a:solidFill>
                <a:latin typeface="GT Walsheim Lt" panose="00000400000000000000" pitchFamily="2" charset="0"/>
              </a:rPr>
              <a:t>Wealthy OR Resident (surviving spouse) not in good health; four children-beneficiaries (OR/Portland Residents)</a:t>
            </a:r>
          </a:p>
          <a:p>
            <a:pPr marL="457200" lvl="1" indent="-171450">
              <a:buFont typeface="Arial" panose="020B0604020202020204" pitchFamily="34" charset="0"/>
              <a:buChar char="•"/>
            </a:pPr>
            <a:r>
              <a:rPr lang="en-US" sz="1100" dirty="0">
                <a:solidFill>
                  <a:srgbClr val="212121"/>
                </a:solidFill>
                <a:latin typeface="GT Walsheim Lt" panose="00000400000000000000" pitchFamily="2" charset="0"/>
              </a:rPr>
              <a:t>Children filing status: Married filing joint (MFJ)</a:t>
            </a:r>
          </a:p>
          <a:p>
            <a:pPr marL="457200" lvl="1" indent="-171450">
              <a:buFont typeface="Arial" panose="020B0604020202020204" pitchFamily="34" charset="0"/>
              <a:buChar char="•"/>
            </a:pPr>
            <a:r>
              <a:rPr lang="en-US" sz="1100" dirty="0">
                <a:solidFill>
                  <a:srgbClr val="212121"/>
                </a:solidFill>
                <a:latin typeface="GT Walsheim Lt" panose="00000400000000000000" pitchFamily="2" charset="0"/>
              </a:rPr>
              <a:t>2024 projected long-term capital gains tax bracket: 23.8% </a:t>
            </a:r>
          </a:p>
          <a:p>
            <a:pPr marL="457200" lvl="1" indent="-171450">
              <a:spcAft>
                <a:spcPts val="600"/>
              </a:spcAft>
              <a:buFont typeface="Arial" panose="020B0604020202020204" pitchFamily="34" charset="0"/>
              <a:buChar char="•"/>
            </a:pPr>
            <a:r>
              <a:rPr lang="en-US" sz="1100" dirty="0">
                <a:solidFill>
                  <a:srgbClr val="212121"/>
                </a:solidFill>
                <a:latin typeface="GT Walsheim Lt" panose="00000400000000000000" pitchFamily="2" charset="0"/>
              </a:rPr>
              <a:t>Assets: Consists mainly of Portfolios of Highly Appreciated Long-term Capital Gain Securities - $5,000,000</a:t>
            </a:r>
            <a:endParaRPr lang="en-US" sz="1200" dirty="0">
              <a:latin typeface="GT Walsheim Bl" panose="00000900000000000000" pitchFamily="2" charset="0"/>
            </a:endParaRPr>
          </a:p>
          <a:p>
            <a:pPr marL="171450" indent="-171450">
              <a:buFont typeface="Arial" panose="020B0604020202020204" pitchFamily="34" charset="0"/>
              <a:buChar char="•"/>
            </a:pPr>
            <a:r>
              <a:rPr lang="en-US" sz="1200" dirty="0">
                <a:latin typeface="GT Walsheim Rg" panose="00000800000000000000" pitchFamily="2" charset="0"/>
              </a:rPr>
              <a:t>Goals</a:t>
            </a:r>
          </a:p>
          <a:p>
            <a:pPr marL="457200" lvl="1" indent="-171450">
              <a:buFont typeface="Arial" panose="020B0604020202020204" pitchFamily="34" charset="0"/>
              <a:buChar char="•"/>
            </a:pPr>
            <a:r>
              <a:rPr lang="en-US" sz="1100" dirty="0">
                <a:solidFill>
                  <a:srgbClr val="212121"/>
                </a:solidFill>
                <a:latin typeface="GT Walsheim Lt" panose="00000400000000000000" pitchFamily="2" charset="0"/>
              </a:rPr>
              <a:t>Preserve Basis Step-Up for heirs, without having to sell securities and incur tax on capital gains</a:t>
            </a:r>
          </a:p>
          <a:p>
            <a:pPr marL="457200" lvl="1" indent="-171450">
              <a:spcAft>
                <a:spcPts val="600"/>
              </a:spcAft>
              <a:buFont typeface="Arial" panose="020B0604020202020204" pitchFamily="34" charset="0"/>
              <a:buChar char="•"/>
            </a:pPr>
            <a:r>
              <a:rPr lang="en-US" sz="1100" dirty="0">
                <a:solidFill>
                  <a:srgbClr val="212121"/>
                </a:solidFill>
                <a:latin typeface="GT Walsheim Lt" panose="00000400000000000000" pitchFamily="2" charset="0"/>
              </a:rPr>
              <a:t>Use lifetime gifting to reduce OR Taxable Estate to below OR estate tax exemption of $1,000,000</a:t>
            </a:r>
            <a:endParaRPr lang="en-US" sz="1200" dirty="0">
              <a:latin typeface="GT Walsheim Bl" panose="00000900000000000000" pitchFamily="2" charset="0"/>
            </a:endParaRPr>
          </a:p>
          <a:p>
            <a:pPr marL="171450" indent="-171450">
              <a:buFont typeface="Arial" panose="020B0604020202020204" pitchFamily="34" charset="0"/>
              <a:buChar char="•"/>
            </a:pPr>
            <a:r>
              <a:rPr lang="en-US" sz="1200" dirty="0">
                <a:latin typeface="GT Walsheim Rg" panose="00000800000000000000" pitchFamily="2" charset="0"/>
              </a:rPr>
              <a:t>Planning</a:t>
            </a:r>
          </a:p>
          <a:p>
            <a:pPr marL="457200" lvl="1" indent="-171450">
              <a:buFont typeface="Arial" panose="020B0604020202020204" pitchFamily="34" charset="0"/>
              <a:buChar char="•"/>
            </a:pPr>
            <a:r>
              <a:rPr lang="en-US" sz="1100" dirty="0">
                <a:solidFill>
                  <a:srgbClr val="212121"/>
                </a:solidFill>
                <a:latin typeface="GT Walsheim Lt" panose="00000400000000000000" pitchFamily="2" charset="0"/>
              </a:rPr>
              <a:t>Secure margin loan with securities as collateral for $4,000,000</a:t>
            </a:r>
          </a:p>
          <a:p>
            <a:pPr marL="857250" lvl="2" indent="-171450">
              <a:buFont typeface="Arial" panose="020B0604020202020204" pitchFamily="34" charset="0"/>
              <a:buChar char="•"/>
            </a:pPr>
            <a:r>
              <a:rPr lang="en-US" sz="1100" dirty="0">
                <a:solidFill>
                  <a:srgbClr val="212121"/>
                </a:solidFill>
                <a:latin typeface="GT Walsheim Lt" panose="00000400000000000000" pitchFamily="2" charset="0"/>
              </a:rPr>
              <a:t>FYI – Interest on Margin Loan not factored in calculations; payment of interest will further reduce OR Taxable Estate.</a:t>
            </a:r>
          </a:p>
          <a:p>
            <a:pPr marL="457200" lvl="1" indent="-171450">
              <a:buFont typeface="Arial" panose="020B0604020202020204" pitchFamily="34" charset="0"/>
              <a:buChar char="•"/>
            </a:pPr>
            <a:r>
              <a:rPr lang="en-US" sz="1100" dirty="0">
                <a:solidFill>
                  <a:srgbClr val="212121"/>
                </a:solidFill>
                <a:latin typeface="GT Walsheim Lt" panose="00000400000000000000" pitchFamily="2" charset="0"/>
              </a:rPr>
              <a:t>Engage in lifetime cash gifting to heirs from proceeds of Margin Loan $4,000,000</a:t>
            </a:r>
          </a:p>
          <a:p>
            <a:pPr marL="457200" lvl="1" indent="-171450">
              <a:buFont typeface="Arial" panose="020B0604020202020204" pitchFamily="34" charset="0"/>
              <a:buChar char="•"/>
            </a:pPr>
            <a:r>
              <a:rPr lang="en-US" sz="1100" dirty="0">
                <a:solidFill>
                  <a:srgbClr val="212121"/>
                </a:solidFill>
                <a:latin typeface="GT Walsheim Lt" panose="00000400000000000000" pitchFamily="2" charset="0"/>
              </a:rPr>
              <a:t>Lifetime gifting should reduce OR taxable estate to below $ 1,000,000</a:t>
            </a:r>
          </a:p>
          <a:p>
            <a:pPr marL="457200" lvl="1" indent="-171450">
              <a:buFont typeface="Arial" panose="020B0604020202020204" pitchFamily="34" charset="0"/>
              <a:buChar char="•"/>
            </a:pPr>
            <a:endParaRPr lang="en-US" sz="1100" dirty="0">
              <a:solidFill>
                <a:srgbClr val="212121"/>
              </a:solidFill>
              <a:latin typeface="GT Walsheim Lt" panose="00000400000000000000" pitchFamily="2" charset="0"/>
            </a:endParaRPr>
          </a:p>
        </p:txBody>
      </p:sp>
      <p:sp>
        <p:nvSpPr>
          <p:cNvPr id="2" name="Rectangle 1" descr="" title="">
            <a:extLst>
              <a:ext uri="{FF2B5EF4-FFF2-40B4-BE49-F238E27FC236}">
                <a16:creationId xmlns:a16="http://schemas.microsoft.com/office/drawing/2014/main" id="{2045DCCF-ED57-5F22-8A8D-981ABB2EE0F2}"/>
              </a:ext>
            </a:extLst>
          </p:cNvPr>
          <p:cNvSpPr/>
          <p:nvPr/>
        </p:nvSpPr>
        <p:spPr>
          <a:xfrm>
            <a:off x="0" y="0"/>
            <a:ext cx="9144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T Walsheim Lt" panose="00000400000000000000" pitchFamily="2" charset="0"/>
              <a:ea typeface="+mn-ea"/>
              <a:cs typeface="+mn-cs"/>
            </a:endParaRPr>
          </a:p>
        </p:txBody>
      </p:sp>
    </p:spTree>
    <p:extLst>
      <p:ext uri="{BB962C8B-B14F-4D97-AF65-F5344CB8AC3E}">
        <p14:creationId xmlns:p14="http://schemas.microsoft.com/office/powerpoint/2010/main" val="3638496852"/>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3124200" cy="228600"/>
          </a:xfrm>
        </p:spPr>
        <p:txBody>
          <a:bodyPr/>
          <a:lstStyle/>
          <a:p>
            <a:r>
              <a:rPr lang="en-US" dirty="0"/>
              <a:t>Case Study: Lifetime Gifting with Margin Loans</a:t>
            </a:r>
          </a:p>
        </p:txBody>
      </p:sp>
      <p:sp>
        <p:nvSpPr>
          <p:cNvPr id="2" name="Rectangle 1" descr="" title="">
            <a:extLst>
              <a:ext uri="{FF2B5EF4-FFF2-40B4-BE49-F238E27FC236}">
                <a16:creationId xmlns:a16="http://schemas.microsoft.com/office/drawing/2014/main" id="{2045DCCF-ED57-5F22-8A8D-981ABB2EE0F2}"/>
              </a:ext>
            </a:extLst>
          </p:cNvPr>
          <p:cNvSpPr/>
          <p:nvPr/>
        </p:nvSpPr>
        <p:spPr>
          <a:xfrm>
            <a:off x="0" y="0"/>
            <a:ext cx="9144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T Walsheim Lt" panose="00000400000000000000" pitchFamily="2" charset="0"/>
              <a:ea typeface="+mn-ea"/>
              <a:cs typeface="+mn-cs"/>
            </a:endParaRPr>
          </a:p>
        </p:txBody>
      </p:sp>
      <p:pic>
        <p:nvPicPr>
          <p:cNvPr id="5" name="Picture 4" descr="" title="">
            <a:extLst>
              <a:ext uri="{FF2B5EF4-FFF2-40B4-BE49-F238E27FC236}">
                <a16:creationId xmlns:a16="http://schemas.microsoft.com/office/drawing/2014/main" id="{F49B3DAE-34C0-D9C2-8FD9-5D4D46A9DE0E}"/>
              </a:ext>
            </a:extLst>
          </p:cNvPr>
          <p:cNvPicPr>
            <a:picLocks noChangeAspect="1"/>
          </p:cNvPicPr>
          <p:nvPr/>
        </p:nvPicPr>
        <p:blipFill>
          <a:blip r:embed="rId2"/>
          <a:stretch>
            <a:fillRect/>
          </a:stretch>
        </p:blipFill>
        <p:spPr>
          <a:xfrm>
            <a:off x="1392237" y="703496"/>
            <a:ext cx="6359525" cy="4154254"/>
          </a:xfrm>
          <a:prstGeom prst="rect">
            <a:avLst/>
          </a:prstGeom>
        </p:spPr>
      </p:pic>
    </p:spTree>
    <p:extLst>
      <p:ext uri="{BB962C8B-B14F-4D97-AF65-F5344CB8AC3E}">
        <p14:creationId xmlns:p14="http://schemas.microsoft.com/office/powerpoint/2010/main" val="2878139818"/>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solidFill>
          <a:srgbClr val="9CCB52"/>
        </a:solidFill>
        <a:effectLst/>
      </p:bgPr>
    </p:bg>
    <p:spTree>
      <p:nvGrpSpPr>
        <p:cNvPr id="1" name="" descr="" title=""/>
        <p:cNvGrpSpPr/>
        <p:nvPr/>
      </p:nvGrpSpPr>
      <p:grpSpPr>
        <a:xfrm>
          <a:off x="0" y="0"/>
          <a:ext cx="0" cy="0"/>
          <a:chOff x="0" y="0"/>
          <a:chExt cx="0" cy="0"/>
        </a:xfrm>
      </p:grpSpPr>
      <p:sp>
        <p:nvSpPr>
          <p:cNvPr id="2" name="Title 1" descr="" title=""/>
          <p:cNvSpPr txBox="1">
            <a:spLocks/>
          </p:cNvSpPr>
          <p:nvPr/>
        </p:nvSpPr>
        <p:spPr>
          <a:xfrm>
            <a:off x="4495800" y="2038350"/>
            <a:ext cx="3886200" cy="2590800"/>
          </a:xfrm>
          <a:prstGeom prst="rect">
            <a:avLst/>
          </a:prstGeom>
        </p:spPr>
        <p:txBody>
          <a:bodyPr anchor="ctr">
            <a:noAutofit/>
          </a:bodyPr>
          <a:lstStyle>
            <a:lvl1pPr algn="r">
              <a:defRPr sz="20000">
                <a:solidFill>
                  <a:srgbClr val="AFD576"/>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a:latin typeface="GT Walsheim Bl" panose="00000900000000000000" pitchFamily="2" charset="0"/>
              </a:rPr>
              <a:t>4</a:t>
            </a:r>
            <a:endParaRPr kumimoji="0" lang="en-US" sz="20000" b="0" i="0" u="none" strike="noStrike" kern="1200" cap="none" spc="0" normalizeH="0" baseline="0" noProof="0" dirty="0">
              <a:ln>
                <a:noFill/>
              </a:ln>
              <a:solidFill>
                <a:srgbClr val="AFD576"/>
              </a:solidFill>
              <a:effectLst/>
              <a:uLnTx/>
              <a:uFillTx/>
              <a:latin typeface="GT Walsheim Bl" panose="00000900000000000000" pitchFamily="2" charset="0"/>
              <a:ea typeface="+mn-ea"/>
              <a:cs typeface="+mn-cs"/>
            </a:endParaRPr>
          </a:p>
        </p:txBody>
      </p:sp>
      <p:sp>
        <p:nvSpPr>
          <p:cNvPr id="3" name="Subtitle 2" descr="" title=""/>
          <p:cNvSpPr txBox="1">
            <a:spLocks/>
          </p:cNvSpPr>
          <p:nvPr/>
        </p:nvSpPr>
        <p:spPr>
          <a:xfrm>
            <a:off x="685800" y="3028950"/>
            <a:ext cx="2057400" cy="228600"/>
          </a:xfrm>
          <a:prstGeom prst="rect">
            <a:avLst/>
          </a:prstGeom>
        </p:spPr>
        <p:txBody>
          <a:bodyPr>
            <a:noAutofit/>
          </a:bodyPr>
          <a:lstStyle>
            <a:lvl1pPr marL="0" indent="0" algn="l">
              <a:buNone/>
              <a:defRPr sz="1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TOPIC 4</a:t>
            </a:r>
          </a:p>
        </p:txBody>
      </p:sp>
      <p:sp>
        <p:nvSpPr>
          <p:cNvPr id="4" name="Text Placeholder 11" descr="" title=""/>
          <p:cNvSpPr txBox="1">
            <a:spLocks/>
          </p:cNvSpPr>
          <p:nvPr/>
        </p:nvSpPr>
        <p:spPr>
          <a:xfrm>
            <a:off x="304800" y="3333750"/>
            <a:ext cx="7010400" cy="1981200"/>
          </a:xfrm>
          <a:prstGeom prst="rect">
            <a:avLst/>
          </a:prstGeom>
        </p:spPr>
        <p:txBody>
          <a:bodyPr>
            <a:normAutofit fontScale="85000" lnSpcReduction="10000"/>
          </a:bodyPr>
          <a:lstStyle>
            <a:lvl1pPr>
              <a:buNone/>
              <a:defRPr sz="4400">
                <a:solidFill>
                  <a:schemeClr val="bg1"/>
                </a:solidFill>
                <a:latin typeface="+mj-lt"/>
              </a:defRPr>
            </a:lvl1p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Use of Swap or Substitution Power </a:t>
            </a:r>
            <a:r>
              <a:rPr lang="en-US" dirty="0">
                <a:solidFill>
                  <a:prstClr val="white"/>
                </a:solidFill>
                <a:latin typeface="GT Walsheim Bl" panose="00000900000000000000" pitchFamily="2" charset="0"/>
              </a:rPr>
              <a:t>in Irrevocable Grantor Trusts</a:t>
            </a:r>
          </a:p>
        </p:txBody>
      </p:sp>
    </p:spTree>
    <p:extLst>
      <p:ext uri="{BB962C8B-B14F-4D97-AF65-F5344CB8AC3E}">
        <p14:creationId xmlns:p14="http://schemas.microsoft.com/office/powerpoint/2010/main" val="1817309215"/>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3657600" cy="228600"/>
          </a:xfrm>
        </p:spPr>
        <p:txBody>
          <a:bodyPr/>
          <a:lstStyle/>
          <a:p>
            <a:r>
              <a:rPr lang="en-US" dirty="0"/>
              <a:t>Use of Swap or Substitution Power in Irrevocable Grantor Trusts</a:t>
            </a:r>
          </a:p>
        </p:txBody>
      </p:sp>
      <p:sp>
        <p:nvSpPr>
          <p:cNvPr id="7" name="Text Placeholder 6" descr="" title=""/>
          <p:cNvSpPr>
            <a:spLocks noGrp="1"/>
          </p:cNvSpPr>
          <p:nvPr>
            <p:ph type="body" sz="quarter" idx="10"/>
          </p:nvPr>
        </p:nvSpPr>
        <p:spPr>
          <a:xfrm>
            <a:off x="690282" y="676275"/>
            <a:ext cx="8001000" cy="438150"/>
          </a:xfrm>
        </p:spPr>
        <p:txBody>
          <a:bodyPr/>
          <a:lstStyle/>
          <a:p>
            <a:r>
              <a:rPr lang="en-US" dirty="0"/>
              <a:t>E.g., Spousal Lifetime Access Trusts (SLATs)</a:t>
            </a:r>
          </a:p>
        </p:txBody>
      </p:sp>
      <p:sp>
        <p:nvSpPr>
          <p:cNvPr id="3" name="Rectangle 2" descr="" title="">
            <a:extLst>
              <a:ext uri="{FF2B5EF4-FFF2-40B4-BE49-F238E27FC236}">
                <a16:creationId xmlns:a16="http://schemas.microsoft.com/office/drawing/2014/main" id="{A2D3D8DF-1A42-4D91-92EE-7C32FA550659}"/>
              </a:ext>
            </a:extLst>
          </p:cNvPr>
          <p:cNvSpPr/>
          <p:nvPr/>
        </p:nvSpPr>
        <p:spPr>
          <a:xfrm>
            <a:off x="0" y="0"/>
            <a:ext cx="9144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
        <p:nvSpPr>
          <p:cNvPr id="5" name="Text Placeholder 7" descr="" title="">
            <a:extLst>
              <a:ext uri="{FF2B5EF4-FFF2-40B4-BE49-F238E27FC236}">
                <a16:creationId xmlns:a16="http://schemas.microsoft.com/office/drawing/2014/main" id="{7D3598AA-A434-321A-D02E-6BEDA3055C5C}"/>
              </a:ext>
            </a:extLst>
          </p:cNvPr>
          <p:cNvSpPr>
            <a:spLocks noGrp="1"/>
          </p:cNvSpPr>
          <p:nvPr>
            <p:ph type="body" sz="quarter" idx="11"/>
          </p:nvPr>
        </p:nvSpPr>
        <p:spPr>
          <a:xfrm>
            <a:off x="685800" y="1200150"/>
            <a:ext cx="7994650" cy="3657600"/>
          </a:xfrm>
        </p:spPr>
        <p:txBody>
          <a:bodyPr/>
          <a:lstStyle/>
          <a:p>
            <a:pPr marL="171450" indent="-171450">
              <a:spcAft>
                <a:spcPts val="600"/>
              </a:spcAft>
              <a:buFont typeface="Arial" panose="020B0604020202020204" pitchFamily="34" charset="0"/>
              <a:buChar char="•"/>
            </a:pPr>
            <a:r>
              <a:rPr lang="en-US" sz="1100" dirty="0">
                <a:latin typeface="GT Walsheim Rg" panose="00000800000000000000" pitchFamily="2" charset="0"/>
              </a:rPr>
              <a:t>Spousal lifetime access trust (SLAT)</a:t>
            </a:r>
            <a:r>
              <a:rPr lang="en-US" sz="1100" dirty="0"/>
              <a:t> - Taxable gift is made by settlor-spouse to an irrevocable trust for the benefit of the settlor’s spouse and/or other family members (children/grandchildren). </a:t>
            </a:r>
          </a:p>
          <a:p>
            <a:pPr marL="171450" indent="-171450">
              <a:spcAft>
                <a:spcPts val="1200"/>
              </a:spcAft>
              <a:buFont typeface="Arial" panose="020B0604020202020204" pitchFamily="34" charset="0"/>
              <a:buChar char="•"/>
            </a:pPr>
            <a:r>
              <a:rPr lang="en-US" sz="1100" dirty="0"/>
              <a:t>SLAT is an effective estate planning tool for married couples to utilize remaining higher exemption amounts, for one or both spouses, while still providing cash flow to the marital household.</a:t>
            </a:r>
          </a:p>
          <a:p>
            <a:pPr marL="171450" indent="-171450">
              <a:spcAft>
                <a:spcPts val="600"/>
              </a:spcAft>
              <a:buFont typeface="Arial" panose="020B0604020202020204" pitchFamily="34" charset="0"/>
              <a:buChar char="•"/>
            </a:pPr>
            <a:r>
              <a:rPr lang="en-US" sz="1100" dirty="0"/>
              <a:t>Inclusion of swap power or power to substitute (IRC § 675), can qualify the SLAT as a grantor trust for income tax purposes while still removing assets from grantor’s taxable estate</a:t>
            </a:r>
          </a:p>
          <a:p>
            <a:pPr marL="457200" lvl="1" indent="-171450">
              <a:buFont typeface="Arial" panose="020B0604020202020204" pitchFamily="34" charset="0"/>
              <a:buChar char="•"/>
            </a:pPr>
            <a:r>
              <a:rPr lang="en-US" sz="1050" dirty="0">
                <a:solidFill>
                  <a:srgbClr val="212121"/>
                </a:solidFill>
                <a:latin typeface="GT Walsheim Lt" panose="00000400000000000000" pitchFamily="2" charset="0"/>
              </a:rPr>
              <a:t>It is the power to reacquire trust corpus by substituting other property of equivalent value. </a:t>
            </a:r>
          </a:p>
          <a:p>
            <a:pPr marL="457200" lvl="1" indent="-171450">
              <a:spcAft>
                <a:spcPts val="1200"/>
              </a:spcAft>
              <a:buFont typeface="Arial" panose="020B0604020202020204" pitchFamily="34" charset="0"/>
              <a:buChar char="•"/>
            </a:pPr>
            <a:r>
              <a:rPr lang="en-US" sz="1050" dirty="0">
                <a:solidFill>
                  <a:srgbClr val="212121"/>
                </a:solidFill>
                <a:latin typeface="GT Walsheim Lt" panose="00000400000000000000" pitchFamily="2" charset="0"/>
              </a:rPr>
              <a:t>The power is exercisable by the settlor-spouse in a nonfiduciary capacity, without the approval or consent of any person acting in a fiduciary capacity (trustee).</a:t>
            </a:r>
          </a:p>
          <a:p>
            <a:pPr marL="171450" indent="-171450">
              <a:spcAft>
                <a:spcPts val="600"/>
              </a:spcAft>
              <a:buFont typeface="Arial" panose="020B0604020202020204" pitchFamily="34" charset="0"/>
              <a:buChar char="•"/>
            </a:pPr>
            <a:r>
              <a:rPr lang="en-US" sz="1100" dirty="0"/>
              <a:t>Substitution or swap provision is a powerful tool that adds flexibility to an irrevocable trust for grantor’s investment, income tax and estate planning:</a:t>
            </a:r>
          </a:p>
          <a:p>
            <a:pPr marL="457200" lvl="1" indent="-171450">
              <a:buFont typeface="Arial" panose="020B0604020202020204" pitchFamily="34" charset="0"/>
              <a:buChar char="•"/>
            </a:pPr>
            <a:r>
              <a:rPr lang="en-US" sz="1050" dirty="0">
                <a:solidFill>
                  <a:srgbClr val="212121"/>
                </a:solidFill>
                <a:latin typeface="GT Walsheim Lt" panose="00000400000000000000" pitchFamily="2" charset="0"/>
              </a:rPr>
              <a:t>E.g., swap equivalent cash for highly appreciated Apple stock held in the SLAT to preserve basis step-up through inclusion of the stock in the grantor’s estate.</a:t>
            </a:r>
          </a:p>
          <a:p>
            <a:pPr marL="457200" lvl="1" indent="-171450">
              <a:buFont typeface="Arial" panose="020B0604020202020204" pitchFamily="34" charset="0"/>
              <a:buChar char="•"/>
            </a:pPr>
            <a:r>
              <a:rPr lang="en-US" sz="1050" dirty="0">
                <a:solidFill>
                  <a:srgbClr val="212121"/>
                </a:solidFill>
                <a:latin typeface="GT Walsheim Lt" panose="00000400000000000000" pitchFamily="2" charset="0"/>
              </a:rPr>
              <a:t>E.g., swap equivalent cash for family business interest transferred to SLAT to gift business interest to daughter who is now more active in the business than the son.</a:t>
            </a:r>
          </a:p>
        </p:txBody>
      </p:sp>
    </p:spTree>
    <p:extLst>
      <p:ext uri="{BB962C8B-B14F-4D97-AF65-F5344CB8AC3E}">
        <p14:creationId xmlns:p14="http://schemas.microsoft.com/office/powerpoint/2010/main" val="1714651158"/>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3505200" cy="228600"/>
          </a:xfrm>
        </p:spPr>
        <p:txBody>
          <a:bodyPr/>
          <a:lstStyle/>
          <a:p>
            <a:r>
              <a:rPr lang="en-US" dirty="0"/>
              <a:t>Use of Swap or Substitution Power in Irrevocable Grantor Trusts</a:t>
            </a:r>
          </a:p>
        </p:txBody>
      </p:sp>
      <p:sp>
        <p:nvSpPr>
          <p:cNvPr id="7" name="Text Placeholder 6" descr="" title=""/>
          <p:cNvSpPr>
            <a:spLocks noGrp="1"/>
          </p:cNvSpPr>
          <p:nvPr>
            <p:ph type="body" sz="quarter" idx="10"/>
          </p:nvPr>
        </p:nvSpPr>
        <p:spPr>
          <a:xfrm>
            <a:off x="690282" y="676275"/>
            <a:ext cx="8001000" cy="438150"/>
          </a:xfrm>
        </p:spPr>
        <p:txBody>
          <a:bodyPr/>
          <a:lstStyle/>
          <a:p>
            <a:r>
              <a:rPr lang="en-US" dirty="0"/>
              <a:t>Spousal Lifetime Access Trusts (SLATs)</a:t>
            </a:r>
          </a:p>
        </p:txBody>
      </p:sp>
      <p:sp>
        <p:nvSpPr>
          <p:cNvPr id="3" name="Rectangle 2" descr="" title="">
            <a:extLst>
              <a:ext uri="{FF2B5EF4-FFF2-40B4-BE49-F238E27FC236}">
                <a16:creationId xmlns:a16="http://schemas.microsoft.com/office/drawing/2014/main" id="{A2D3D8DF-1A42-4D91-92EE-7C32FA550659}"/>
              </a:ext>
            </a:extLst>
          </p:cNvPr>
          <p:cNvSpPr/>
          <p:nvPr/>
        </p:nvSpPr>
        <p:spPr>
          <a:xfrm>
            <a:off x="0" y="0"/>
            <a:ext cx="9144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
        <p:nvSpPr>
          <p:cNvPr id="5" name="Text Placeholder 7" descr="" title="">
            <a:extLst>
              <a:ext uri="{FF2B5EF4-FFF2-40B4-BE49-F238E27FC236}">
                <a16:creationId xmlns:a16="http://schemas.microsoft.com/office/drawing/2014/main" id="{7D3598AA-A434-321A-D02E-6BEDA3055C5C}"/>
              </a:ext>
            </a:extLst>
          </p:cNvPr>
          <p:cNvSpPr>
            <a:spLocks noGrp="1"/>
          </p:cNvSpPr>
          <p:nvPr>
            <p:ph type="body" sz="quarter" idx="11"/>
          </p:nvPr>
        </p:nvSpPr>
        <p:spPr>
          <a:xfrm>
            <a:off x="685800" y="1428750"/>
            <a:ext cx="7994650" cy="3657600"/>
          </a:xfrm>
        </p:spPr>
        <p:txBody>
          <a:bodyPr/>
          <a:lstStyle/>
          <a:p>
            <a:pPr marL="171450" indent="-171450">
              <a:spcAft>
                <a:spcPts val="600"/>
              </a:spcAft>
              <a:buFont typeface="Arial" panose="020B0604020202020204" pitchFamily="34" charset="0"/>
              <a:buChar char="•"/>
            </a:pPr>
            <a:r>
              <a:rPr lang="en-US" sz="1400" dirty="0"/>
              <a:t>IRS Revenue Ruling 2008-22 provides important guidance: </a:t>
            </a:r>
          </a:p>
          <a:p>
            <a:pPr marL="457200" lvl="1" indent="-171450">
              <a:spcAft>
                <a:spcPts val="600"/>
              </a:spcAft>
              <a:buFont typeface="Arial" panose="020B0604020202020204" pitchFamily="34" charset="0"/>
              <a:buChar char="•"/>
            </a:pPr>
            <a:r>
              <a:rPr lang="en-US" sz="1200" dirty="0">
                <a:solidFill>
                  <a:srgbClr val="212121"/>
                </a:solidFill>
                <a:latin typeface="GT Walsheim Lt" panose="00000400000000000000" pitchFamily="2" charset="0"/>
              </a:rPr>
              <a:t>The use of substitution power should not result in the SLAT assets being included in the grantor’s gross estate. </a:t>
            </a:r>
          </a:p>
          <a:p>
            <a:pPr marL="457200" lvl="1" indent="-171450">
              <a:spcAft>
                <a:spcPts val="1200"/>
              </a:spcAft>
              <a:buFont typeface="Arial" panose="020B0604020202020204" pitchFamily="34" charset="0"/>
              <a:buChar char="•"/>
            </a:pPr>
            <a:r>
              <a:rPr lang="en-US" sz="1200" dirty="0">
                <a:solidFill>
                  <a:srgbClr val="212121"/>
                </a:solidFill>
                <a:latin typeface="GT Walsheim Lt" panose="00000400000000000000" pitchFamily="2" charset="0"/>
              </a:rPr>
              <a:t>The trustee is under fiduciary obligation to ensure assets swapped/substituted are of equivalent value.</a:t>
            </a:r>
          </a:p>
          <a:p>
            <a:pPr marL="171450" indent="-171450">
              <a:spcAft>
                <a:spcPts val="1200"/>
              </a:spcAft>
              <a:buFont typeface="Arial" panose="020B0604020202020204" pitchFamily="34" charset="0"/>
              <a:buChar char="•"/>
            </a:pPr>
            <a:r>
              <a:rPr lang="en-US" sz="1400" dirty="0"/>
              <a:t>Right to swap is not a taxable gift but consider reporting the swap on a gift tax return at zero value. If adequately disclosed, it will serve to toll the statute of limitations for a later IRS audit.</a:t>
            </a:r>
          </a:p>
          <a:p>
            <a:pPr marL="171450" indent="-171450">
              <a:spcAft>
                <a:spcPts val="600"/>
              </a:spcAft>
              <a:buFont typeface="Arial" panose="020B0604020202020204" pitchFamily="34" charset="0"/>
              <a:buChar char="•"/>
            </a:pPr>
            <a:r>
              <a:rPr lang="en-US" sz="1400" dirty="0"/>
              <a:t>In conclusion:</a:t>
            </a:r>
          </a:p>
          <a:p>
            <a:pPr marL="457200" lvl="1" indent="-171450">
              <a:spcAft>
                <a:spcPts val="600"/>
              </a:spcAft>
              <a:buFont typeface="Arial" panose="020B0604020202020204" pitchFamily="34" charset="0"/>
              <a:buChar char="•"/>
            </a:pPr>
            <a:r>
              <a:rPr lang="en-US" sz="1200" dirty="0">
                <a:solidFill>
                  <a:srgbClr val="212121"/>
                </a:solidFill>
                <a:latin typeface="GT Walsheim Lt" panose="00000400000000000000" pitchFamily="2" charset="0"/>
              </a:rPr>
              <a:t>This useful tool is often forgotten after the trust instrument is signed and safely put away.</a:t>
            </a:r>
          </a:p>
          <a:p>
            <a:pPr marL="457200" lvl="1" indent="-171450">
              <a:spcAft>
                <a:spcPts val="600"/>
              </a:spcAft>
              <a:buFont typeface="Arial" panose="020B0604020202020204" pitchFamily="34" charset="0"/>
              <a:buChar char="•"/>
            </a:pPr>
            <a:r>
              <a:rPr lang="en-US" sz="1200" dirty="0">
                <a:solidFill>
                  <a:srgbClr val="212121"/>
                </a:solidFill>
                <a:latin typeface="GT Walsheim Lt" panose="00000400000000000000" pitchFamily="2" charset="0"/>
              </a:rPr>
              <a:t>Basis step-up at grantor’s death from assets swapped can be a valuable income tax opportunity to heirs by eliminating capital gains tax.</a:t>
            </a:r>
          </a:p>
          <a:p>
            <a:pPr marL="457200" lvl="1" indent="-171450">
              <a:spcAft>
                <a:spcPts val="600"/>
              </a:spcAft>
              <a:buFont typeface="Arial" panose="020B0604020202020204" pitchFamily="34" charset="0"/>
              <a:buChar char="•"/>
            </a:pPr>
            <a:r>
              <a:rPr lang="en-US" sz="1200" dirty="0">
                <a:solidFill>
                  <a:srgbClr val="212121"/>
                </a:solidFill>
                <a:latin typeface="GT Walsheim Lt" panose="00000400000000000000" pitchFamily="2" charset="0"/>
              </a:rPr>
              <a:t>It is time to review the trust instrument to look for the power and the options for its application. </a:t>
            </a:r>
          </a:p>
        </p:txBody>
      </p:sp>
    </p:spTree>
    <p:extLst>
      <p:ext uri="{BB962C8B-B14F-4D97-AF65-F5344CB8AC3E}">
        <p14:creationId xmlns:p14="http://schemas.microsoft.com/office/powerpoint/2010/main" val="4176299149"/>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solidFill>
          <a:srgbClr val="9CCB52"/>
        </a:solidFill>
        <a:effectLst/>
      </p:bgPr>
    </p:bg>
    <p:spTree>
      <p:nvGrpSpPr>
        <p:cNvPr id="1" name="" descr="" title=""/>
        <p:cNvGrpSpPr/>
        <p:nvPr/>
      </p:nvGrpSpPr>
      <p:grpSpPr>
        <a:xfrm>
          <a:off x="0" y="0"/>
          <a:ext cx="0" cy="0"/>
          <a:chOff x="0" y="0"/>
          <a:chExt cx="0" cy="0"/>
        </a:xfrm>
      </p:grpSpPr>
      <p:sp>
        <p:nvSpPr>
          <p:cNvPr id="2" name="Title 1" descr="" title=""/>
          <p:cNvSpPr txBox="1">
            <a:spLocks/>
          </p:cNvSpPr>
          <p:nvPr/>
        </p:nvSpPr>
        <p:spPr>
          <a:xfrm>
            <a:off x="4495800" y="2038350"/>
            <a:ext cx="3886200" cy="2590800"/>
          </a:xfrm>
          <a:prstGeom prst="rect">
            <a:avLst/>
          </a:prstGeom>
        </p:spPr>
        <p:txBody>
          <a:bodyPr anchor="ctr">
            <a:noAutofit/>
          </a:bodyPr>
          <a:lstStyle>
            <a:lvl1pPr algn="r">
              <a:defRPr sz="20000">
                <a:solidFill>
                  <a:srgbClr val="AFD576"/>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0" b="0" i="0" u="none" strike="noStrike" kern="1200" cap="none" spc="0" normalizeH="0" baseline="0" noProof="0" dirty="0">
                <a:ln>
                  <a:noFill/>
                </a:ln>
                <a:solidFill>
                  <a:srgbClr val="AFD576"/>
                </a:solidFill>
                <a:effectLst/>
                <a:uLnTx/>
                <a:uFillTx/>
                <a:latin typeface="GT Walsheim Bl" panose="00000900000000000000" pitchFamily="2" charset="0"/>
                <a:ea typeface="+mn-ea"/>
                <a:cs typeface="+mn-cs"/>
              </a:rPr>
              <a:t>5</a:t>
            </a:r>
          </a:p>
        </p:txBody>
      </p:sp>
      <p:sp>
        <p:nvSpPr>
          <p:cNvPr id="3" name="Subtitle 2" descr="" title=""/>
          <p:cNvSpPr txBox="1">
            <a:spLocks/>
          </p:cNvSpPr>
          <p:nvPr/>
        </p:nvSpPr>
        <p:spPr>
          <a:xfrm>
            <a:off x="685800" y="3105150"/>
            <a:ext cx="2057400" cy="228600"/>
          </a:xfrm>
          <a:prstGeom prst="rect">
            <a:avLst/>
          </a:prstGeom>
        </p:spPr>
        <p:txBody>
          <a:bodyPr>
            <a:noAutofit/>
          </a:bodyPr>
          <a:lstStyle>
            <a:lvl1pPr marL="0" indent="0" algn="l">
              <a:buNone/>
              <a:defRPr sz="1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TOPIC 5</a:t>
            </a:r>
          </a:p>
        </p:txBody>
      </p:sp>
      <p:sp>
        <p:nvSpPr>
          <p:cNvPr id="4" name="Text Placeholder 11" descr="" title=""/>
          <p:cNvSpPr txBox="1">
            <a:spLocks/>
          </p:cNvSpPr>
          <p:nvPr/>
        </p:nvSpPr>
        <p:spPr>
          <a:xfrm>
            <a:off x="304800" y="3333750"/>
            <a:ext cx="5791200" cy="1600200"/>
          </a:xfrm>
          <a:prstGeom prst="rect">
            <a:avLst/>
          </a:prstGeom>
        </p:spPr>
        <p:txBody>
          <a:bodyPr>
            <a:normAutofit/>
          </a:bodyPr>
          <a:lstStyle>
            <a:lvl1pPr>
              <a:buNone/>
              <a:defRPr sz="4400">
                <a:solidFill>
                  <a:schemeClr val="bg1"/>
                </a:solidFill>
                <a:latin typeface="+mj-lt"/>
              </a:defRPr>
            </a:lvl1p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Splitting IRAs to Charity &amp; QCDs</a:t>
            </a:r>
          </a:p>
        </p:txBody>
      </p:sp>
    </p:spTree>
    <p:extLst>
      <p:ext uri="{BB962C8B-B14F-4D97-AF65-F5344CB8AC3E}">
        <p14:creationId xmlns:p14="http://schemas.microsoft.com/office/powerpoint/2010/main" val="2150576682"/>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3124200" cy="228600"/>
          </a:xfrm>
        </p:spPr>
        <p:txBody>
          <a:bodyPr/>
          <a:lstStyle/>
          <a:p>
            <a:r>
              <a:rPr lang="en-US" dirty="0"/>
              <a:t>Splitting IRAs to Charity &amp; QCDs</a:t>
            </a:r>
          </a:p>
        </p:txBody>
      </p:sp>
      <p:sp>
        <p:nvSpPr>
          <p:cNvPr id="7" name="Text Placeholder 6" descr="" title=""/>
          <p:cNvSpPr>
            <a:spLocks noGrp="1"/>
          </p:cNvSpPr>
          <p:nvPr>
            <p:ph type="body" sz="quarter" idx="10"/>
          </p:nvPr>
        </p:nvSpPr>
        <p:spPr>
          <a:xfrm>
            <a:off x="679450" y="676275"/>
            <a:ext cx="8001000" cy="438150"/>
          </a:xfrm>
        </p:spPr>
        <p:txBody>
          <a:bodyPr/>
          <a:lstStyle/>
          <a:p>
            <a:r>
              <a:rPr lang="en-US" dirty="0"/>
              <a:t>IRAs and Charities</a:t>
            </a:r>
          </a:p>
        </p:txBody>
      </p:sp>
      <p:sp>
        <p:nvSpPr>
          <p:cNvPr id="3" name="Rectangle 2" descr="" title="">
            <a:extLst>
              <a:ext uri="{FF2B5EF4-FFF2-40B4-BE49-F238E27FC236}">
                <a16:creationId xmlns:a16="http://schemas.microsoft.com/office/drawing/2014/main" id="{A2D3D8DF-1A42-4D91-92EE-7C32FA550659}"/>
              </a:ext>
            </a:extLst>
          </p:cNvPr>
          <p:cNvSpPr/>
          <p:nvPr/>
        </p:nvSpPr>
        <p:spPr>
          <a:xfrm>
            <a:off x="0" y="0"/>
            <a:ext cx="9144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
        <p:nvSpPr>
          <p:cNvPr id="5" name="Text Placeholder 7" descr="" title="">
            <a:extLst>
              <a:ext uri="{FF2B5EF4-FFF2-40B4-BE49-F238E27FC236}">
                <a16:creationId xmlns:a16="http://schemas.microsoft.com/office/drawing/2014/main" id="{CD0B0A79-5B29-880F-435B-A87A883E70A3}"/>
              </a:ext>
            </a:extLst>
          </p:cNvPr>
          <p:cNvSpPr>
            <a:spLocks noGrp="1"/>
          </p:cNvSpPr>
          <p:nvPr>
            <p:ph type="body" sz="quarter" idx="11"/>
          </p:nvPr>
        </p:nvSpPr>
        <p:spPr>
          <a:xfrm>
            <a:off x="685800" y="1276350"/>
            <a:ext cx="7994650" cy="3276600"/>
          </a:xfrm>
        </p:spPr>
        <p:txBody>
          <a:bodyPr/>
          <a:lstStyle/>
          <a:p>
            <a:pPr marL="171450" indent="-171450">
              <a:spcAft>
                <a:spcPts val="1200"/>
              </a:spcAft>
              <a:buFont typeface="Arial" panose="020B0604020202020204" pitchFamily="34" charset="0"/>
              <a:buChar char="•"/>
            </a:pPr>
            <a:r>
              <a:rPr lang="en-US" sz="1400" dirty="0"/>
              <a:t>IRAs are often great assets to use for charitable gift purposes to avoid ordinary income and not loose out on charitable (itemized deduction) mechanics. </a:t>
            </a:r>
          </a:p>
          <a:p>
            <a:pPr marL="171450" indent="-171450">
              <a:spcAft>
                <a:spcPts val="1200"/>
              </a:spcAft>
              <a:buFont typeface="Arial" panose="020B0604020202020204" pitchFamily="34" charset="0"/>
              <a:buChar char="•"/>
            </a:pPr>
            <a:r>
              <a:rPr lang="en-US" sz="1400" dirty="0"/>
              <a:t>QCD limit for 2024 = $105,000</a:t>
            </a:r>
          </a:p>
          <a:p>
            <a:pPr marL="171450" indent="-171450">
              <a:spcAft>
                <a:spcPts val="600"/>
              </a:spcAft>
              <a:buFont typeface="Arial" panose="020B0604020202020204" pitchFamily="34" charset="0"/>
              <a:buChar char="•"/>
            </a:pPr>
            <a:r>
              <a:rPr lang="en-US" sz="1400" dirty="0"/>
              <a:t>For Estate planning purposes – avoid the complications of directing large IRA accounts by splitting an existing IRA into two separate (or more) accounts:</a:t>
            </a:r>
          </a:p>
          <a:p>
            <a:pPr marL="457200" lvl="1" indent="-171450">
              <a:spcAft>
                <a:spcPts val="600"/>
              </a:spcAft>
              <a:buFont typeface="Arial" panose="020B0604020202020204" pitchFamily="34" charset="0"/>
              <a:buChar char="•"/>
            </a:pPr>
            <a:r>
              <a:rPr lang="en-US" sz="1200" dirty="0">
                <a:solidFill>
                  <a:srgbClr val="212121"/>
                </a:solidFill>
                <a:latin typeface="GT Walsheim Lt" panose="00000400000000000000" pitchFamily="2" charset="0"/>
              </a:rPr>
              <a:t>Account #1 names the charity as the beneficiary. This account will also fund the annual QCDs while the owner is alive. At time of passing, remainder of IRA passes to charity. No net Estate tax – satisfies charitable intent.</a:t>
            </a:r>
          </a:p>
          <a:p>
            <a:pPr marL="457200" lvl="1" indent="-171450">
              <a:spcAft>
                <a:spcPts val="600"/>
              </a:spcAft>
              <a:buFont typeface="Arial" panose="020B0604020202020204" pitchFamily="34" charset="0"/>
              <a:buChar char="•"/>
            </a:pPr>
            <a:r>
              <a:rPr lang="en-US" sz="1200" dirty="0">
                <a:solidFill>
                  <a:srgbClr val="212121"/>
                </a:solidFill>
                <a:latin typeface="GT Walsheim Lt" panose="00000400000000000000" pitchFamily="2" charset="0"/>
              </a:rPr>
              <a:t>Account #2 name the individual beneficiaries – asset would be pass to individuals at time of passing. Would be taxable to decedent’s Estate.</a:t>
            </a:r>
          </a:p>
          <a:p>
            <a:pPr marL="457200" lvl="1" indent="-171450">
              <a:spcAft>
                <a:spcPts val="600"/>
              </a:spcAft>
              <a:buFont typeface="Arial" panose="020B0604020202020204" pitchFamily="34" charset="0"/>
              <a:buChar char="•"/>
            </a:pPr>
            <a:r>
              <a:rPr lang="en-US" sz="1200" dirty="0">
                <a:solidFill>
                  <a:srgbClr val="212121"/>
                </a:solidFill>
                <a:latin typeface="GT Walsheim Lt" panose="00000400000000000000" pitchFamily="2" charset="0"/>
              </a:rPr>
              <a:t>Avoid ‘group’ from being subject to the lowest payout timeline (5 years versus 10 years).</a:t>
            </a:r>
          </a:p>
        </p:txBody>
      </p:sp>
    </p:spTree>
    <p:extLst>
      <p:ext uri="{BB962C8B-B14F-4D97-AF65-F5344CB8AC3E}">
        <p14:creationId xmlns:p14="http://schemas.microsoft.com/office/powerpoint/2010/main" val="275870027"/>
      </p:ext>
    </p:extLst>
  </p:cSld>
  <p:clrMapOvr>
    <a:masterClrMapping/>
  </p:clrMapOvr>
</p:sld>
</file>

<file path=ppt/slides/slide19.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3" name="Picture Placeholder 36" descr="" title="">
            <a:extLst>
              <a:ext uri="{FF2B5EF4-FFF2-40B4-BE49-F238E27FC236}">
                <a16:creationId xmlns:a16="http://schemas.microsoft.com/office/drawing/2014/main" id="{0FC7EC60-DF58-4743-CCB7-D8B0D16A75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5800" y="1657350"/>
            <a:ext cx="1981199" cy="1981199"/>
          </a:xfrm>
          <a:prstGeom prst="rect">
            <a:avLst/>
          </a:prstGeom>
        </p:spPr>
      </p:pic>
      <p:sp>
        <p:nvSpPr>
          <p:cNvPr id="5" name="Text Placeholder 4" descr="" title=""/>
          <p:cNvSpPr>
            <a:spLocks noGrp="1"/>
          </p:cNvSpPr>
          <p:nvPr>
            <p:ph type="body" sz="quarter" idx="10"/>
          </p:nvPr>
        </p:nvSpPr>
        <p:spPr/>
        <p:txBody>
          <a:bodyPr/>
          <a:lstStyle/>
          <a:p>
            <a:r>
              <a:rPr lang="en-US" dirty="0">
                <a:solidFill>
                  <a:srgbClr val="9CCB52"/>
                </a:solidFill>
              </a:rPr>
              <a:t>Kripa Raguram</a:t>
            </a:r>
          </a:p>
        </p:txBody>
      </p:sp>
      <p:sp>
        <p:nvSpPr>
          <p:cNvPr id="6" name="Text Placeholder 5" descr="" title=""/>
          <p:cNvSpPr>
            <a:spLocks noGrp="1"/>
          </p:cNvSpPr>
          <p:nvPr>
            <p:ph type="body" sz="quarter" idx="11"/>
          </p:nvPr>
        </p:nvSpPr>
        <p:spPr/>
        <p:txBody>
          <a:bodyPr/>
          <a:lstStyle/>
          <a:p>
            <a:r>
              <a:rPr lang="en-US" dirty="0">
                <a:solidFill>
                  <a:srgbClr val="083134"/>
                </a:solidFill>
              </a:rPr>
              <a:t>CPA, </a:t>
            </a:r>
            <a:r>
              <a:rPr lang="en-US" dirty="0"/>
              <a:t>DIRECTOR</a:t>
            </a:r>
            <a:endParaRPr lang="en-US" dirty="0">
              <a:solidFill>
                <a:srgbClr val="083134"/>
              </a:solidFill>
            </a:endParaRPr>
          </a:p>
        </p:txBody>
      </p:sp>
      <p:sp>
        <p:nvSpPr>
          <p:cNvPr id="7" name="Text Placeholder 6" descr="" title=""/>
          <p:cNvSpPr>
            <a:spLocks noGrp="1"/>
          </p:cNvSpPr>
          <p:nvPr>
            <p:ph type="body" sz="quarter" idx="12"/>
          </p:nvPr>
        </p:nvSpPr>
        <p:spPr/>
        <p:txBody>
          <a:bodyPr/>
          <a:lstStyle/>
          <a:p>
            <a:r>
              <a:rPr lang="en-US" dirty="0">
                <a:solidFill>
                  <a:srgbClr val="083134"/>
                </a:solidFill>
              </a:rPr>
              <a:t>Perkins &amp; Co</a:t>
            </a:r>
          </a:p>
        </p:txBody>
      </p:sp>
      <p:sp>
        <p:nvSpPr>
          <p:cNvPr id="12" name="Text Placeholder 11" descr="" title=""/>
          <p:cNvSpPr>
            <a:spLocks noGrp="1"/>
          </p:cNvSpPr>
          <p:nvPr>
            <p:ph type="body" sz="quarter" idx="13"/>
          </p:nvPr>
        </p:nvSpPr>
        <p:spPr>
          <a:xfrm>
            <a:off x="3879850" y="3257550"/>
            <a:ext cx="1835150" cy="228600"/>
          </a:xfrm>
        </p:spPr>
        <p:txBody>
          <a:bodyPr/>
          <a:lstStyle/>
          <a:p>
            <a:r>
              <a:rPr lang="en-US" dirty="0"/>
              <a:t>kraguram</a:t>
            </a:r>
            <a:r>
              <a:rPr lang="en-US" dirty="0">
                <a:solidFill>
                  <a:srgbClr val="083134"/>
                </a:solidFill>
              </a:rPr>
              <a:t>@perkinsaccounting.com</a:t>
            </a:r>
          </a:p>
        </p:txBody>
      </p:sp>
      <p:sp>
        <p:nvSpPr>
          <p:cNvPr id="13" name="Text Placeholder 12" descr="" title=""/>
          <p:cNvSpPr>
            <a:spLocks noGrp="1"/>
          </p:cNvSpPr>
          <p:nvPr>
            <p:ph type="body" sz="quarter" idx="14"/>
          </p:nvPr>
        </p:nvSpPr>
        <p:spPr/>
        <p:txBody>
          <a:bodyPr/>
          <a:lstStyle/>
          <a:p>
            <a:r>
              <a:rPr lang="en-US" dirty="0">
                <a:solidFill>
                  <a:srgbClr val="083134"/>
                </a:solidFill>
              </a:rPr>
              <a:t>EMAIL</a:t>
            </a:r>
          </a:p>
        </p:txBody>
      </p:sp>
      <p:sp>
        <p:nvSpPr>
          <p:cNvPr id="14" name="Text Placeholder 13" descr="" title=""/>
          <p:cNvSpPr>
            <a:spLocks noGrp="1"/>
          </p:cNvSpPr>
          <p:nvPr>
            <p:ph type="body" sz="quarter" idx="15"/>
          </p:nvPr>
        </p:nvSpPr>
        <p:spPr/>
        <p:txBody>
          <a:bodyPr/>
          <a:lstStyle/>
          <a:p>
            <a:r>
              <a:rPr lang="en-US" dirty="0"/>
              <a:t>503.221.7588</a:t>
            </a:r>
          </a:p>
        </p:txBody>
      </p:sp>
      <p:sp>
        <p:nvSpPr>
          <p:cNvPr id="15" name="Text Placeholder 14" descr="" title=""/>
          <p:cNvSpPr>
            <a:spLocks noGrp="1"/>
          </p:cNvSpPr>
          <p:nvPr>
            <p:ph type="body" sz="quarter" idx="16"/>
          </p:nvPr>
        </p:nvSpPr>
        <p:spPr/>
        <p:txBody>
          <a:bodyPr/>
          <a:lstStyle/>
          <a:p>
            <a:r>
              <a:rPr lang="en-US" dirty="0">
                <a:solidFill>
                  <a:srgbClr val="083134"/>
                </a:solidFill>
              </a:rPr>
              <a:t>PHONE</a:t>
            </a:r>
          </a:p>
        </p:txBody>
      </p:sp>
      <p:sp>
        <p:nvSpPr>
          <p:cNvPr id="8" name="Subtitle 10" descr="" title="">
            <a:extLst>
              <a:ext uri="{FF2B5EF4-FFF2-40B4-BE49-F238E27FC236}">
                <a16:creationId xmlns:a16="http://schemas.microsoft.com/office/drawing/2014/main" id="{B9A44BBB-957B-6CB0-86FA-DDE1C3D8C764}"/>
              </a:ext>
            </a:extLst>
          </p:cNvPr>
          <p:cNvSpPr txBox="1">
            <a:spLocks/>
          </p:cNvSpPr>
          <p:nvPr/>
        </p:nvSpPr>
        <p:spPr>
          <a:xfrm>
            <a:off x="838200" y="438150"/>
            <a:ext cx="2057400" cy="2286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800" kern="1200">
                <a:solidFill>
                  <a:schemeClr val="bg1"/>
                </a:solidFill>
                <a:latin typeface="GT Walsheim Rg" panose="00000800000000000000" pitchFamily="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GT Walsheim Lt" panose="00000400000000000000" pitchFamily="2"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GT Walsheim Lt" panose="00000400000000000000" pitchFamily="2"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GT Walsheim Lt" panose="00000400000000000000" pitchFamily="2"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T Walsheim Lt" panose="00000400000000000000" pitchFamily="2"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t>Your Presenter</a:t>
            </a:r>
            <a:endParaRPr lang="en-US" dirty="0"/>
          </a:p>
        </p:txBody>
      </p:sp>
    </p:spTree>
  </p:cSld>
  <p:clrMapOvr>
    <a:masterClrMapping/>
  </p:clrMapOvr>
</p:sld>
</file>

<file path=ppt/slides/slide2.xml><?xml version="1.0" encoding="utf-8"?>
<p:sld xmlns:a16="http://schemas.microsoft.com/office/drawing/2014/main"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 descr="" title=""/>
        <p:cNvGrpSpPr/>
        <p:nvPr/>
      </p:nvGrpSpPr>
      <p:grpSpPr>
        <a:xfrm>
          <a:off x="0" y="0"/>
          <a:ext cx="0" cy="0"/>
          <a:chOff x="0" y="0"/>
          <a:chExt cx="0" cy="0"/>
        </a:xfrm>
      </p:grpSpPr>
      <p:sp>
        <p:nvSpPr>
          <p:cNvPr id="2" name="Title 1" descr="" title=""/>
          <p:cNvSpPr txBox="1">
            <a:spLocks/>
          </p:cNvSpPr>
          <p:nvPr/>
        </p:nvSpPr>
        <p:spPr>
          <a:xfrm>
            <a:off x="685800" y="514350"/>
            <a:ext cx="3276600" cy="1102519"/>
          </a:xfrm>
          <a:prstGeom prst="rect">
            <a:avLst/>
          </a:prstGeom>
        </p:spPr>
        <p:txBody>
          <a:bodyPr anchor="t"/>
          <a:lstStyle>
            <a:lvl1pPr algn="l">
              <a:defRPr>
                <a:solidFill>
                  <a:schemeClr val="bg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GT Walsheim Bl" panose="00000900000000000000" pitchFamily="2" charset="0"/>
                <a:ea typeface="+mj-ea"/>
                <a:cs typeface="+mj-cs"/>
              </a:rPr>
              <a:t>Today’s Topics</a:t>
            </a:r>
          </a:p>
        </p:txBody>
      </p:sp>
      <p:sp>
        <p:nvSpPr>
          <p:cNvPr id="4" name="Text Placeholder 10" descr="" title=""/>
          <p:cNvSpPr txBox="1">
            <a:spLocks/>
          </p:cNvSpPr>
          <p:nvPr/>
        </p:nvSpPr>
        <p:spPr>
          <a:xfrm>
            <a:off x="4339169" y="472020"/>
            <a:ext cx="990600" cy="609600"/>
          </a:xfrm>
          <a:prstGeom prst="rect">
            <a:avLst/>
          </a:prstGeom>
        </p:spPr>
        <p:txBody>
          <a:bodyPr>
            <a:normAutofit/>
          </a:bodyPr>
          <a:lstStyle>
            <a:lvl1pPr marL="0" indent="0">
              <a:buNone/>
              <a:defRPr sz="4000">
                <a:solidFill>
                  <a:srgbClr val="9CCB52"/>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9CCB52"/>
                </a:solidFill>
                <a:effectLst/>
                <a:uLnTx/>
                <a:uFillTx/>
                <a:latin typeface="GT Walsheim Bl" panose="00000900000000000000" pitchFamily="2" charset="0"/>
                <a:ea typeface="+mn-ea"/>
                <a:cs typeface="+mn-cs"/>
              </a:rPr>
              <a:t>1</a:t>
            </a:r>
          </a:p>
        </p:txBody>
      </p:sp>
      <p:sp>
        <p:nvSpPr>
          <p:cNvPr id="5" name="Text Placeholder 13" descr="" title=""/>
          <p:cNvSpPr txBox="1">
            <a:spLocks/>
          </p:cNvSpPr>
          <p:nvPr/>
        </p:nvSpPr>
        <p:spPr>
          <a:xfrm>
            <a:off x="4343400" y="1073146"/>
            <a:ext cx="2057400" cy="660403"/>
          </a:xfrm>
          <a:prstGeom prst="rect">
            <a:avLst/>
          </a:prstGeom>
        </p:spPr>
        <p:txBody>
          <a:bodyPr>
            <a:normAutofit/>
          </a:bodyPr>
          <a:lstStyle>
            <a:lvl1pPr marL="0" indent="0">
              <a:buNone/>
              <a:defRPr sz="14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a:latin typeface="GT Walsheim Lt" panose="00000400000000000000" pitchFamily="2" charset="0"/>
              </a:rPr>
              <a:t>Estate Planning for Married Couples – Two Planning Concepts</a:t>
            </a:r>
            <a:endParaRPr kumimoji="0" lang="en-US" sz="1200" b="0" i="0" u="none" strike="noStrike" kern="1200" cap="none" spc="0" normalizeH="0" baseline="0" noProof="0" dirty="0">
              <a:ln>
                <a:noFill/>
              </a:ln>
              <a:solidFill>
                <a:schemeClr val="bg1"/>
              </a:solidFill>
              <a:effectLst/>
              <a:uLnTx/>
              <a:uFillTx/>
              <a:latin typeface="GT Walsheim Lt" panose="00000400000000000000" pitchFamily="2" charset="0"/>
              <a:ea typeface="+mn-ea"/>
              <a:cs typeface="+mn-cs"/>
            </a:endParaRPr>
          </a:p>
        </p:txBody>
      </p:sp>
      <p:sp>
        <p:nvSpPr>
          <p:cNvPr id="6" name="Text Placeholder 10" descr="" title=""/>
          <p:cNvSpPr txBox="1">
            <a:spLocks/>
          </p:cNvSpPr>
          <p:nvPr/>
        </p:nvSpPr>
        <p:spPr>
          <a:xfrm>
            <a:off x="6701369" y="472020"/>
            <a:ext cx="990600" cy="609600"/>
          </a:xfrm>
          <a:prstGeom prst="rect">
            <a:avLst/>
          </a:prstGeom>
        </p:spPr>
        <p:txBody>
          <a:bodyPr>
            <a:normAutofit/>
          </a:bodyPr>
          <a:lstStyle>
            <a:lvl1pPr marL="0" indent="0">
              <a:buNone/>
              <a:defRPr sz="4000">
                <a:solidFill>
                  <a:srgbClr val="9CCB52"/>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9CCB52"/>
                </a:solidFill>
                <a:effectLst/>
                <a:uLnTx/>
                <a:uFillTx/>
                <a:latin typeface="GT Walsheim Bl" panose="00000900000000000000" pitchFamily="2" charset="0"/>
                <a:ea typeface="+mn-ea"/>
                <a:cs typeface="+mn-cs"/>
              </a:rPr>
              <a:t>2</a:t>
            </a:r>
          </a:p>
        </p:txBody>
      </p:sp>
      <p:sp>
        <p:nvSpPr>
          <p:cNvPr id="7" name="Text Placeholder 13" descr="" title=""/>
          <p:cNvSpPr txBox="1">
            <a:spLocks/>
          </p:cNvSpPr>
          <p:nvPr/>
        </p:nvSpPr>
        <p:spPr>
          <a:xfrm>
            <a:off x="6705600" y="1073146"/>
            <a:ext cx="2057400" cy="609600"/>
          </a:xfrm>
          <a:prstGeom prst="rect">
            <a:avLst/>
          </a:prstGeom>
        </p:spPr>
        <p:txBody>
          <a:bodyPr>
            <a:noAutofit/>
          </a:bodyPr>
          <a:lstStyle>
            <a:lvl1pPr marL="0" indent="0">
              <a:buNone/>
              <a:defRPr sz="14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bg1"/>
                </a:solidFill>
                <a:effectLst/>
                <a:uLnTx/>
                <a:uFillTx/>
                <a:latin typeface="GT Walsheim Lt" panose="00000400000000000000" pitchFamily="2" charset="0"/>
                <a:ea typeface="+mn-ea"/>
                <a:cs typeface="+mn-cs"/>
              </a:rPr>
              <a:t>Use of LLCs to Hold Out-of- State Real and Tangible Personal Property</a:t>
            </a:r>
          </a:p>
        </p:txBody>
      </p:sp>
      <p:cxnSp>
        <p:nvCxnSpPr>
          <p:cNvPr id="21" name="Straight Connector 20" descr="" title=""/>
          <p:cNvCxnSpPr>
            <a:cxnSpLocks/>
          </p:cNvCxnSpPr>
          <p:nvPr/>
        </p:nvCxnSpPr>
        <p:spPr>
          <a:xfrm>
            <a:off x="4343400" y="1047750"/>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 title=""/>
          <p:cNvCxnSpPr>
            <a:cxnSpLocks/>
          </p:cNvCxnSpPr>
          <p:nvPr/>
        </p:nvCxnSpPr>
        <p:spPr>
          <a:xfrm>
            <a:off x="6705600" y="1047750"/>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
        <p:nvSpPr>
          <p:cNvPr id="122" name="Text Placeholder 10" descr="" title="">
            <a:extLst>
              <a:ext uri="{FF2B5EF4-FFF2-40B4-BE49-F238E27FC236}">
                <a16:creationId xmlns:a16="http://schemas.microsoft.com/office/drawing/2014/main" id="{28FC3A91-BA1A-B1AC-6BD0-AAF9C99860E3}"/>
              </a:ext>
            </a:extLst>
          </p:cNvPr>
          <p:cNvSpPr txBox="1">
            <a:spLocks/>
          </p:cNvSpPr>
          <p:nvPr/>
        </p:nvSpPr>
        <p:spPr>
          <a:xfrm>
            <a:off x="4339169" y="1955539"/>
            <a:ext cx="990600" cy="609600"/>
          </a:xfrm>
          <a:prstGeom prst="rect">
            <a:avLst/>
          </a:prstGeom>
        </p:spPr>
        <p:txBody>
          <a:bodyPr>
            <a:normAutofit/>
          </a:bodyPr>
          <a:lstStyle>
            <a:lvl1pPr marL="0" indent="0">
              <a:buNone/>
              <a:defRPr sz="4000">
                <a:solidFill>
                  <a:srgbClr val="9CCB52"/>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a:latin typeface="GT Walsheim Bl" panose="00000900000000000000" pitchFamily="2" charset="0"/>
              </a:rPr>
              <a:t>3</a:t>
            </a:r>
            <a:endParaRPr kumimoji="0" lang="en-US" sz="3200" b="0" i="0" u="none" strike="noStrike" kern="1200" cap="none" spc="0" normalizeH="0" baseline="0" noProof="0" dirty="0">
              <a:ln>
                <a:noFill/>
              </a:ln>
              <a:solidFill>
                <a:srgbClr val="9CCB52"/>
              </a:solidFill>
              <a:effectLst/>
              <a:uLnTx/>
              <a:uFillTx/>
              <a:latin typeface="GT Walsheim Bl" panose="00000900000000000000" pitchFamily="2" charset="0"/>
              <a:ea typeface="+mn-ea"/>
              <a:cs typeface="+mn-cs"/>
            </a:endParaRPr>
          </a:p>
        </p:txBody>
      </p:sp>
      <p:sp>
        <p:nvSpPr>
          <p:cNvPr id="123" name="Text Placeholder 13" descr="" title="">
            <a:extLst>
              <a:ext uri="{FF2B5EF4-FFF2-40B4-BE49-F238E27FC236}">
                <a16:creationId xmlns:a16="http://schemas.microsoft.com/office/drawing/2014/main" id="{AB1CC02C-0024-4228-F40C-EF833C18B88A}"/>
              </a:ext>
            </a:extLst>
          </p:cNvPr>
          <p:cNvSpPr txBox="1">
            <a:spLocks/>
          </p:cNvSpPr>
          <p:nvPr/>
        </p:nvSpPr>
        <p:spPr>
          <a:xfrm>
            <a:off x="4343400" y="2556665"/>
            <a:ext cx="2057400" cy="609599"/>
          </a:xfrm>
          <a:prstGeom prst="rect">
            <a:avLst/>
          </a:prstGeom>
        </p:spPr>
        <p:txBody>
          <a:bodyPr>
            <a:noAutofit/>
          </a:bodyPr>
          <a:lstStyle>
            <a:lvl1pPr marL="0" indent="0">
              <a:buNone/>
              <a:defRPr sz="14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bg1"/>
                </a:solidFill>
                <a:effectLst/>
                <a:uLnTx/>
                <a:uFillTx/>
                <a:latin typeface="GT Walsheim Lt" panose="00000400000000000000" pitchFamily="2" charset="0"/>
                <a:ea typeface="+mn-ea"/>
                <a:cs typeface="+mn-cs"/>
              </a:rPr>
              <a:t>Case Study: Lifetime Gifting with Margin Loans</a:t>
            </a:r>
          </a:p>
        </p:txBody>
      </p:sp>
      <p:sp>
        <p:nvSpPr>
          <p:cNvPr id="124" name="Text Placeholder 10" descr="" title="">
            <a:extLst>
              <a:ext uri="{FF2B5EF4-FFF2-40B4-BE49-F238E27FC236}">
                <a16:creationId xmlns:a16="http://schemas.microsoft.com/office/drawing/2014/main" id="{36DDA6A3-8F69-AC0F-2098-27DF610E000B}"/>
              </a:ext>
            </a:extLst>
          </p:cNvPr>
          <p:cNvSpPr txBox="1">
            <a:spLocks/>
          </p:cNvSpPr>
          <p:nvPr/>
        </p:nvSpPr>
        <p:spPr>
          <a:xfrm>
            <a:off x="6701369" y="1955539"/>
            <a:ext cx="990600" cy="609600"/>
          </a:xfrm>
          <a:prstGeom prst="rect">
            <a:avLst/>
          </a:prstGeom>
        </p:spPr>
        <p:txBody>
          <a:bodyPr>
            <a:normAutofit/>
          </a:bodyPr>
          <a:lstStyle>
            <a:lvl1pPr marL="0" indent="0">
              <a:buNone/>
              <a:defRPr sz="4000">
                <a:solidFill>
                  <a:srgbClr val="9CCB52"/>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a:latin typeface="GT Walsheim Bl" panose="00000900000000000000" pitchFamily="2" charset="0"/>
              </a:rPr>
              <a:t>4</a:t>
            </a:r>
            <a:endParaRPr kumimoji="0" lang="en-US" sz="3200" b="0" i="0" u="none" strike="noStrike" kern="1200" cap="none" spc="0" normalizeH="0" baseline="0" noProof="0" dirty="0">
              <a:ln>
                <a:noFill/>
              </a:ln>
              <a:solidFill>
                <a:srgbClr val="9CCB52"/>
              </a:solidFill>
              <a:effectLst/>
              <a:uLnTx/>
              <a:uFillTx/>
              <a:latin typeface="GT Walsheim Bl" panose="00000900000000000000" pitchFamily="2" charset="0"/>
              <a:ea typeface="+mn-ea"/>
              <a:cs typeface="+mn-cs"/>
            </a:endParaRPr>
          </a:p>
        </p:txBody>
      </p:sp>
      <p:sp>
        <p:nvSpPr>
          <p:cNvPr id="125" name="Text Placeholder 13" descr="" title="">
            <a:extLst>
              <a:ext uri="{FF2B5EF4-FFF2-40B4-BE49-F238E27FC236}">
                <a16:creationId xmlns:a16="http://schemas.microsoft.com/office/drawing/2014/main" id="{EB8EC703-A4F5-01EB-2DBA-9D8DB6AFF5A8}"/>
              </a:ext>
            </a:extLst>
          </p:cNvPr>
          <p:cNvSpPr txBox="1">
            <a:spLocks/>
          </p:cNvSpPr>
          <p:nvPr/>
        </p:nvSpPr>
        <p:spPr>
          <a:xfrm>
            <a:off x="6705600" y="2556665"/>
            <a:ext cx="2057400" cy="700884"/>
          </a:xfrm>
          <a:prstGeom prst="rect">
            <a:avLst/>
          </a:prstGeom>
        </p:spPr>
        <p:txBody>
          <a:bodyPr>
            <a:normAutofit/>
          </a:bodyPr>
          <a:lstStyle>
            <a:lvl1pPr marL="0" indent="0">
              <a:buNone/>
              <a:defRPr sz="14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bg1"/>
                </a:solidFill>
                <a:effectLst/>
                <a:uLnTx/>
                <a:uFillTx/>
                <a:latin typeface="GT Walsheim Lt" panose="00000400000000000000" pitchFamily="2" charset="0"/>
                <a:ea typeface="+mn-ea"/>
                <a:cs typeface="+mn-cs"/>
              </a:rPr>
              <a:t>Use of Swap or Substitution Power in Irrevocable Grantor Trusts</a:t>
            </a:r>
          </a:p>
        </p:txBody>
      </p:sp>
      <p:cxnSp>
        <p:nvCxnSpPr>
          <p:cNvPr id="127" name="Straight Connector 126" descr="" title="">
            <a:extLst>
              <a:ext uri="{FF2B5EF4-FFF2-40B4-BE49-F238E27FC236}">
                <a16:creationId xmlns:a16="http://schemas.microsoft.com/office/drawing/2014/main" id="{1FD863E4-C1F1-C77C-ACD0-AEF040B71EEC}"/>
              </a:ext>
            </a:extLst>
          </p:cNvPr>
          <p:cNvCxnSpPr>
            <a:cxnSpLocks/>
          </p:cNvCxnSpPr>
          <p:nvPr/>
        </p:nvCxnSpPr>
        <p:spPr>
          <a:xfrm>
            <a:off x="4343400" y="2531269"/>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descr="" title="">
            <a:extLst>
              <a:ext uri="{FF2B5EF4-FFF2-40B4-BE49-F238E27FC236}">
                <a16:creationId xmlns:a16="http://schemas.microsoft.com/office/drawing/2014/main" id="{94C49348-8ABD-912E-326A-C5C6067E92DA}"/>
              </a:ext>
            </a:extLst>
          </p:cNvPr>
          <p:cNvCxnSpPr>
            <a:cxnSpLocks/>
          </p:cNvCxnSpPr>
          <p:nvPr/>
        </p:nvCxnSpPr>
        <p:spPr>
          <a:xfrm>
            <a:off x="6705600" y="2531269"/>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
        <p:nvSpPr>
          <p:cNvPr id="155" name="Text Placeholder 13" descr="" title="">
            <a:extLst>
              <a:ext uri="{FF2B5EF4-FFF2-40B4-BE49-F238E27FC236}">
                <a16:creationId xmlns:a16="http://schemas.microsoft.com/office/drawing/2014/main" id="{646DC8BF-DFB5-1223-EDE5-92398A787277}"/>
              </a:ext>
            </a:extLst>
          </p:cNvPr>
          <p:cNvSpPr txBox="1">
            <a:spLocks/>
          </p:cNvSpPr>
          <p:nvPr/>
        </p:nvSpPr>
        <p:spPr>
          <a:xfrm>
            <a:off x="4343400" y="4043323"/>
            <a:ext cx="2057400" cy="609599"/>
          </a:xfrm>
          <a:prstGeom prst="rect">
            <a:avLst/>
          </a:prstGeom>
        </p:spPr>
        <p:txBody>
          <a:bodyPr>
            <a:normAutofit/>
          </a:bodyPr>
          <a:lstStyle>
            <a:lvl1pPr marL="0" indent="0">
              <a:buNone/>
              <a:defRPr sz="14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chemeClr val="bg1"/>
                </a:solidFill>
                <a:effectLst/>
                <a:uLnTx/>
                <a:uFillTx/>
                <a:latin typeface="GT Walsheim Lt" panose="00000400000000000000" pitchFamily="2" charset="0"/>
                <a:ea typeface="+mn-ea"/>
                <a:cs typeface="+mn-cs"/>
              </a:rPr>
              <a:t>Splitting IRAs to Charity &amp; QCDs</a:t>
            </a:r>
          </a:p>
        </p:txBody>
      </p:sp>
      <p:cxnSp>
        <p:nvCxnSpPr>
          <p:cNvPr id="8" name="Straight Connector 7" descr="" title="">
            <a:extLst>
              <a:ext uri="{FF2B5EF4-FFF2-40B4-BE49-F238E27FC236}">
                <a16:creationId xmlns:a16="http://schemas.microsoft.com/office/drawing/2014/main" id="{3A372910-A543-E2C7-77CA-8F031A119212}"/>
              </a:ext>
            </a:extLst>
          </p:cNvPr>
          <p:cNvCxnSpPr>
            <a:cxnSpLocks/>
          </p:cNvCxnSpPr>
          <p:nvPr/>
        </p:nvCxnSpPr>
        <p:spPr>
          <a:xfrm>
            <a:off x="4343400" y="4018183"/>
            <a:ext cx="2057400" cy="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
        <p:nvSpPr>
          <p:cNvPr id="9" name="Text Placeholder 10" descr="" title="">
            <a:extLst>
              <a:ext uri="{FF2B5EF4-FFF2-40B4-BE49-F238E27FC236}">
                <a16:creationId xmlns:a16="http://schemas.microsoft.com/office/drawing/2014/main" id="{315B6A71-8C6B-677D-F2AE-7600459D54E7}"/>
              </a:ext>
            </a:extLst>
          </p:cNvPr>
          <p:cNvSpPr txBox="1">
            <a:spLocks/>
          </p:cNvSpPr>
          <p:nvPr/>
        </p:nvSpPr>
        <p:spPr>
          <a:xfrm>
            <a:off x="4339169" y="3440073"/>
            <a:ext cx="990600" cy="609600"/>
          </a:xfrm>
          <a:prstGeom prst="rect">
            <a:avLst/>
          </a:prstGeom>
        </p:spPr>
        <p:txBody>
          <a:bodyPr>
            <a:normAutofit/>
          </a:bodyPr>
          <a:lstStyle>
            <a:lvl1pPr marL="0" indent="0">
              <a:buNone/>
              <a:defRPr sz="4000">
                <a:solidFill>
                  <a:srgbClr val="9CCB52"/>
                </a:solidFill>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9CCB52"/>
                </a:solidFill>
                <a:effectLst/>
                <a:uLnTx/>
                <a:uFillTx/>
                <a:latin typeface="GT Walsheim Bl" panose="00000900000000000000" pitchFamily="2" charset="0"/>
                <a:ea typeface="+mn-ea"/>
                <a:cs typeface="+mn-cs"/>
              </a:rPr>
              <a:t>5</a:t>
            </a:r>
          </a:p>
        </p:txBody>
      </p:sp>
    </p:spTree>
  </p:cSld>
  <p:clrMapOvr>
    <a:masterClrMapping/>
  </p:clrMapOvr>
</p:sld>
</file>

<file path=ppt/slides/slide20.xml><?xml version="1.0" encoding="utf-8"?>
<p:sld xmlns:a16="http://schemas.microsoft.com/office/drawing/2014/main"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 descr="" title=""/>
        <p:cNvGrpSpPr/>
        <p:nvPr/>
      </p:nvGrpSpPr>
      <p:grpSpPr>
        <a:xfrm>
          <a:off x="0" y="0"/>
          <a:ext cx="0" cy="0"/>
          <a:chOff x="0" y="0"/>
          <a:chExt cx="0" cy="0"/>
        </a:xfrm>
      </p:grpSpPr>
      <p:sp>
        <p:nvSpPr>
          <p:cNvPr id="2" name="Title 1" descr="" title=""/>
          <p:cNvSpPr txBox="1">
            <a:spLocks/>
          </p:cNvSpPr>
          <p:nvPr/>
        </p:nvSpPr>
        <p:spPr>
          <a:xfrm>
            <a:off x="685800" y="514350"/>
            <a:ext cx="3962400" cy="1102519"/>
          </a:xfrm>
          <a:prstGeom prst="rect">
            <a:avLst/>
          </a:prstGeom>
        </p:spPr>
        <p:txBody>
          <a:bodyPr anchor="t"/>
          <a:lstStyle>
            <a:lvl1pPr algn="l">
              <a:defRPr>
                <a:solidFill>
                  <a:schemeClr val="bg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GT Walsheim Bl" panose="00000900000000000000" pitchFamily="2" charset="0"/>
                <a:ea typeface="+mj-ea"/>
                <a:cs typeface="+mj-cs"/>
              </a:rPr>
              <a:t>Thank you!</a:t>
            </a:r>
          </a:p>
        </p:txBody>
      </p:sp>
      <p:pic>
        <p:nvPicPr>
          <p:cNvPr id="4" name="Picture 3" descr="" title=""/>
          <p:cNvPicPr>
            <a:picLocks noChangeAspect="1"/>
          </p:cNvPicPr>
          <p:nvPr/>
        </p:nvPicPr>
        <p:blipFill>
          <a:blip r:embed="rId2" cstate="print"/>
          <a:stretch>
            <a:fillRect/>
          </a:stretch>
        </p:blipFill>
        <p:spPr>
          <a:xfrm>
            <a:off x="685800" y="4186000"/>
            <a:ext cx="1524000" cy="314563"/>
          </a:xfrm>
          <a:prstGeom prst="rect">
            <a:avLst/>
          </a:prstGeom>
        </p:spPr>
      </p:pic>
      <p:sp>
        <p:nvSpPr>
          <p:cNvPr id="5" name="Text Placeholder 13" descr="" title=""/>
          <p:cNvSpPr txBox="1">
            <a:spLocks/>
          </p:cNvSpPr>
          <p:nvPr/>
        </p:nvSpPr>
        <p:spPr>
          <a:xfrm>
            <a:off x="6172200" y="742950"/>
            <a:ext cx="2057400" cy="381000"/>
          </a:xfrm>
          <a:prstGeom prst="rect">
            <a:avLst/>
          </a:prstGeom>
        </p:spPr>
        <p:txBody>
          <a:bodyPr>
            <a:normAutofit/>
          </a:bodyPr>
          <a:lstStyle>
            <a:lvl1pPr marL="0" indent="0" algn="r">
              <a:buNone/>
              <a:defRPr sz="1000">
                <a:solidFill>
                  <a:schemeClr val="bg1"/>
                </a:solidFill>
                <a:latin typeface="+mn-lt"/>
              </a:defRPr>
            </a:lvl1pPr>
          </a:lstStyle>
          <a:p>
            <a:r>
              <a:rPr lang="en-US" dirty="0">
                <a:latin typeface="GT Walsheim Lt" panose="00000400000000000000" pitchFamily="2" charset="0"/>
              </a:rPr>
              <a:t>hello@perkinsaccounting.com</a:t>
            </a:r>
          </a:p>
        </p:txBody>
      </p:sp>
      <p:sp>
        <p:nvSpPr>
          <p:cNvPr id="6" name="Text Placeholder 26" descr="" title=""/>
          <p:cNvSpPr txBox="1">
            <a:spLocks/>
          </p:cNvSpPr>
          <p:nvPr/>
        </p:nvSpPr>
        <p:spPr>
          <a:xfrm>
            <a:off x="6172200" y="514350"/>
            <a:ext cx="2057400" cy="228600"/>
          </a:xfrm>
          <a:prstGeom prst="rect">
            <a:avLst/>
          </a:prstGeom>
        </p:spPr>
        <p:txBody>
          <a:bodyPr>
            <a:normAutofit/>
          </a:bodyPr>
          <a:lstStyle>
            <a:lvl1pPr marL="0" indent="0" algn="r">
              <a:buNone/>
              <a:defRPr sz="800">
                <a:solidFill>
                  <a:schemeClr val="bg1"/>
                </a:solidFill>
                <a:latin typeface="+mj-lt"/>
              </a:defRPr>
            </a:lvl1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chemeClr val="bg1"/>
                </a:solidFill>
                <a:effectLst/>
                <a:uLnTx/>
                <a:uFillTx/>
                <a:latin typeface="GT Walsheim Bl" panose="00000900000000000000" pitchFamily="2" charset="0"/>
                <a:ea typeface="+mn-ea"/>
                <a:cs typeface="+mn-cs"/>
              </a:rPr>
              <a:t>EMAIL</a:t>
            </a:r>
          </a:p>
        </p:txBody>
      </p:sp>
      <p:cxnSp>
        <p:nvCxnSpPr>
          <p:cNvPr id="7" name="Straight Connector 6" descr="" title=""/>
          <p:cNvCxnSpPr/>
          <p:nvPr/>
        </p:nvCxnSpPr>
        <p:spPr>
          <a:xfrm>
            <a:off x="8458200" y="514350"/>
            <a:ext cx="0" cy="2514600"/>
          </a:xfrm>
          <a:prstGeom prst="line">
            <a:avLst/>
          </a:prstGeom>
          <a:ln>
            <a:solidFill>
              <a:srgbClr val="9CCB52"/>
            </a:solidFill>
          </a:ln>
        </p:spPr>
        <p:style>
          <a:lnRef idx="1">
            <a:schemeClr val="accent1"/>
          </a:lnRef>
          <a:fillRef idx="0">
            <a:schemeClr val="accent1"/>
          </a:fillRef>
          <a:effectRef idx="0">
            <a:schemeClr val="accent1"/>
          </a:effectRef>
          <a:fontRef idx="minor">
            <a:schemeClr val="tx1"/>
          </a:fontRef>
        </p:style>
      </p:cxnSp>
      <p:sp>
        <p:nvSpPr>
          <p:cNvPr id="8" name="Text Placeholder 13" descr="" title=""/>
          <p:cNvSpPr txBox="1">
            <a:spLocks/>
          </p:cNvSpPr>
          <p:nvPr/>
        </p:nvSpPr>
        <p:spPr>
          <a:xfrm>
            <a:off x="6172200" y="1504950"/>
            <a:ext cx="2057400" cy="381000"/>
          </a:xfrm>
          <a:prstGeom prst="rect">
            <a:avLst/>
          </a:prstGeom>
        </p:spPr>
        <p:txBody>
          <a:bodyPr>
            <a:normAutofit/>
          </a:bodyPr>
          <a:lstStyle>
            <a:lvl1pPr marL="0" indent="0" algn="r">
              <a:buNone/>
              <a:defRPr sz="1000">
                <a:solidFill>
                  <a:schemeClr val="bg1"/>
                </a:solidFill>
                <a:latin typeface="+mn-lt"/>
              </a:defRPr>
            </a:lvl1pPr>
          </a:lstStyle>
          <a:p>
            <a:r>
              <a:rPr lang="en-US" dirty="0">
                <a:latin typeface="GT Walsheim Lt" panose="00000400000000000000" pitchFamily="2" charset="0"/>
              </a:rPr>
              <a:t>503 221 0336</a:t>
            </a:r>
          </a:p>
        </p:txBody>
      </p:sp>
      <p:sp>
        <p:nvSpPr>
          <p:cNvPr id="9" name="Text Placeholder 26" descr="" title=""/>
          <p:cNvSpPr txBox="1">
            <a:spLocks/>
          </p:cNvSpPr>
          <p:nvPr/>
        </p:nvSpPr>
        <p:spPr>
          <a:xfrm>
            <a:off x="6172200" y="1276350"/>
            <a:ext cx="2057400" cy="228600"/>
          </a:xfrm>
          <a:prstGeom prst="rect">
            <a:avLst/>
          </a:prstGeom>
        </p:spPr>
        <p:txBody>
          <a:bodyPr>
            <a:normAutofit/>
          </a:bodyPr>
          <a:lstStyle>
            <a:lvl1pPr marL="0" indent="0" algn="r">
              <a:buNone/>
              <a:defRPr sz="800">
                <a:solidFill>
                  <a:schemeClr val="bg1"/>
                </a:solidFill>
                <a:latin typeface="+mj-lt"/>
              </a:defRPr>
            </a:lvl1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chemeClr val="bg1"/>
                </a:solidFill>
                <a:effectLst/>
                <a:uLnTx/>
                <a:uFillTx/>
                <a:latin typeface="GT Walsheim Bl" panose="00000900000000000000" pitchFamily="2" charset="0"/>
                <a:ea typeface="+mn-ea"/>
                <a:cs typeface="+mn-cs"/>
              </a:rPr>
              <a:t>PHONE</a:t>
            </a:r>
          </a:p>
        </p:txBody>
      </p:sp>
      <p:sp>
        <p:nvSpPr>
          <p:cNvPr id="10" name="Text Placeholder 13" descr="" title=""/>
          <p:cNvSpPr txBox="1">
            <a:spLocks/>
          </p:cNvSpPr>
          <p:nvPr/>
        </p:nvSpPr>
        <p:spPr>
          <a:xfrm>
            <a:off x="6172200" y="2266950"/>
            <a:ext cx="2057400" cy="381000"/>
          </a:xfrm>
          <a:prstGeom prst="rect">
            <a:avLst/>
          </a:prstGeom>
        </p:spPr>
        <p:txBody>
          <a:bodyPr>
            <a:normAutofit/>
          </a:bodyPr>
          <a:lstStyle>
            <a:lvl1pPr marL="0" indent="0" algn="r">
              <a:buNone/>
              <a:defRPr sz="1000">
                <a:solidFill>
                  <a:schemeClr val="bg1"/>
                </a:solidFill>
                <a:latin typeface="+mn-lt"/>
              </a:defRPr>
            </a:lvl1pPr>
          </a:lstStyle>
          <a:p>
            <a:r>
              <a:rPr lang="en-US" sz="900" dirty="0">
                <a:latin typeface="GT Walsheim Lt" panose="00000400000000000000" pitchFamily="2" charset="0"/>
              </a:rPr>
              <a:t>1211 SW 5th Ave, Suite 1000</a:t>
            </a:r>
          </a:p>
          <a:p>
            <a:r>
              <a:rPr lang="en-US" sz="900" dirty="0">
                <a:latin typeface="GT Walsheim Lt" panose="00000400000000000000" pitchFamily="2" charset="0"/>
              </a:rPr>
              <a:t>Portland, OR 97204</a:t>
            </a:r>
          </a:p>
        </p:txBody>
      </p:sp>
      <p:sp>
        <p:nvSpPr>
          <p:cNvPr id="11" name="Text Placeholder 26" descr="" title=""/>
          <p:cNvSpPr txBox="1">
            <a:spLocks/>
          </p:cNvSpPr>
          <p:nvPr/>
        </p:nvSpPr>
        <p:spPr>
          <a:xfrm>
            <a:off x="6172200" y="2038350"/>
            <a:ext cx="2057400" cy="228600"/>
          </a:xfrm>
          <a:prstGeom prst="rect">
            <a:avLst/>
          </a:prstGeom>
        </p:spPr>
        <p:txBody>
          <a:bodyPr>
            <a:normAutofit/>
          </a:bodyPr>
          <a:lstStyle>
            <a:lvl1pPr marL="0" indent="0" algn="r">
              <a:buNone/>
              <a:defRPr sz="800">
                <a:solidFill>
                  <a:schemeClr val="bg1"/>
                </a:solidFill>
                <a:latin typeface="+mj-lt"/>
              </a:defRPr>
            </a:lvl1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chemeClr val="bg1"/>
                </a:solidFill>
                <a:effectLst/>
                <a:uLnTx/>
                <a:uFillTx/>
                <a:latin typeface="GT Walsheim Bl" panose="00000900000000000000" pitchFamily="2" charset="0"/>
                <a:ea typeface="+mn-ea"/>
                <a:cs typeface="+mn-cs"/>
              </a:rPr>
              <a:t>ADDRESS</a:t>
            </a:r>
          </a:p>
        </p:txBody>
      </p:sp>
      <p:sp>
        <p:nvSpPr>
          <p:cNvPr id="3" name="Text Placeholder 13" descr="" title="">
            <a:extLst>
              <a:ext uri="{FF2B5EF4-FFF2-40B4-BE49-F238E27FC236}">
                <a16:creationId xmlns:a16="http://schemas.microsoft.com/office/drawing/2014/main" id="{BEAC4BD1-B695-08F9-5581-8E3430A6D3F4}"/>
              </a:ext>
            </a:extLst>
          </p:cNvPr>
          <p:cNvSpPr txBox="1">
            <a:spLocks/>
          </p:cNvSpPr>
          <p:nvPr/>
        </p:nvSpPr>
        <p:spPr>
          <a:xfrm>
            <a:off x="609600" y="4652962"/>
            <a:ext cx="7848600" cy="381000"/>
          </a:xfrm>
          <a:prstGeom prst="rect">
            <a:avLst/>
          </a:prstGeom>
        </p:spPr>
        <p:txBody>
          <a:bodyPr>
            <a:normAutofit/>
          </a:bodyPr>
          <a:lstStyle>
            <a:lvl1pPr marL="0" indent="0" algn="r">
              <a:buNone/>
              <a:defRPr sz="1000">
                <a:solidFill>
                  <a:schemeClr val="bg1"/>
                </a:solidFill>
                <a:latin typeface="+mn-lt"/>
              </a:defRPr>
            </a:lvl1pPr>
          </a:lstStyle>
          <a:p>
            <a:pPr algn="l"/>
            <a:r>
              <a:rPr lang="en-US" sz="700" i="1" dirty="0">
                <a:latin typeface="GT Walsheim Lt" panose="00000400000000000000" pitchFamily="2" charset="0"/>
              </a:rPr>
              <a:t>Our purpose of presenting this seminar is to educate you regarding planning strategies. It is not intended as a substitute for specific professional advice. Professional tax advice may only be given in response to inquiries regarding particular situations.</a:t>
            </a:r>
          </a:p>
        </p:txBody>
      </p:sp>
    </p:spTree>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solidFill>
          <a:srgbClr val="9CCB52"/>
        </a:solidFill>
        <a:effectLst/>
      </p:bgPr>
    </p:bg>
    <p:spTree>
      <p:nvGrpSpPr>
        <p:cNvPr id="1" name="" descr="" title=""/>
        <p:cNvGrpSpPr/>
        <p:nvPr/>
      </p:nvGrpSpPr>
      <p:grpSpPr>
        <a:xfrm>
          <a:off x="0" y="0"/>
          <a:ext cx="0" cy="0"/>
          <a:chOff x="0" y="0"/>
          <a:chExt cx="0" cy="0"/>
        </a:xfrm>
      </p:grpSpPr>
      <p:sp>
        <p:nvSpPr>
          <p:cNvPr id="2" name="Title 1" descr="" title=""/>
          <p:cNvSpPr txBox="1">
            <a:spLocks/>
          </p:cNvSpPr>
          <p:nvPr/>
        </p:nvSpPr>
        <p:spPr>
          <a:xfrm>
            <a:off x="4495800" y="2038350"/>
            <a:ext cx="3886200" cy="2590800"/>
          </a:xfrm>
          <a:prstGeom prst="rect">
            <a:avLst/>
          </a:prstGeom>
        </p:spPr>
        <p:txBody>
          <a:bodyPr anchor="ctr">
            <a:noAutofit/>
          </a:bodyPr>
          <a:lstStyle>
            <a:lvl1pPr algn="r">
              <a:defRPr sz="20000">
                <a:solidFill>
                  <a:srgbClr val="AFD576"/>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a:latin typeface="GT Walsheim Bl" panose="00000900000000000000" pitchFamily="2" charset="0"/>
              </a:rPr>
              <a:t>1</a:t>
            </a:r>
            <a:endParaRPr kumimoji="0" lang="en-US" sz="20000" b="0" i="0" u="none" strike="noStrike" kern="1200" cap="none" spc="0" normalizeH="0" baseline="0" noProof="0" dirty="0">
              <a:ln>
                <a:noFill/>
              </a:ln>
              <a:solidFill>
                <a:srgbClr val="AFD576"/>
              </a:solidFill>
              <a:effectLst/>
              <a:uLnTx/>
              <a:uFillTx/>
              <a:latin typeface="GT Walsheim Bl" panose="00000900000000000000" pitchFamily="2" charset="0"/>
              <a:ea typeface="+mn-ea"/>
              <a:cs typeface="+mn-cs"/>
            </a:endParaRPr>
          </a:p>
        </p:txBody>
      </p:sp>
      <p:sp>
        <p:nvSpPr>
          <p:cNvPr id="3" name="Subtitle 2" descr="" title=""/>
          <p:cNvSpPr txBox="1">
            <a:spLocks/>
          </p:cNvSpPr>
          <p:nvPr/>
        </p:nvSpPr>
        <p:spPr>
          <a:xfrm>
            <a:off x="685800" y="3105150"/>
            <a:ext cx="2057400" cy="228600"/>
          </a:xfrm>
          <a:prstGeom prst="rect">
            <a:avLst/>
          </a:prstGeom>
        </p:spPr>
        <p:txBody>
          <a:bodyPr>
            <a:noAutofit/>
          </a:bodyPr>
          <a:lstStyle>
            <a:lvl1pPr marL="0" indent="0" algn="l">
              <a:buNone/>
              <a:defRPr sz="1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TOPIC 1</a:t>
            </a:r>
          </a:p>
        </p:txBody>
      </p:sp>
      <p:sp>
        <p:nvSpPr>
          <p:cNvPr id="4" name="Text Placeholder 11" descr="" title=""/>
          <p:cNvSpPr txBox="1">
            <a:spLocks/>
          </p:cNvSpPr>
          <p:nvPr/>
        </p:nvSpPr>
        <p:spPr>
          <a:xfrm>
            <a:off x="304800" y="3333750"/>
            <a:ext cx="6172200" cy="1600200"/>
          </a:xfrm>
          <a:prstGeom prst="rect">
            <a:avLst/>
          </a:prstGeom>
        </p:spPr>
        <p:txBody>
          <a:bodyPr>
            <a:normAutofit fontScale="85000" lnSpcReduction="20000"/>
          </a:bodyPr>
          <a:lstStyle>
            <a:lvl1pPr>
              <a:buNone/>
              <a:defRPr sz="4400">
                <a:solidFill>
                  <a:schemeClr val="bg1"/>
                </a:solidFill>
                <a:latin typeface="+mj-lt"/>
              </a:defRPr>
            </a:lvl1p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Estate Planning for Married Couples – Two Planning Concepts</a:t>
            </a:r>
          </a:p>
        </p:txBody>
      </p:sp>
    </p:spTree>
    <p:extLst>
      <p:ext uri="{BB962C8B-B14F-4D97-AF65-F5344CB8AC3E}">
        <p14:creationId xmlns:p14="http://schemas.microsoft.com/office/powerpoint/2010/main" val="735579192"/>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3505200" cy="228600"/>
          </a:xfrm>
        </p:spPr>
        <p:txBody>
          <a:bodyPr/>
          <a:lstStyle/>
          <a:p>
            <a:r>
              <a:rPr lang="en-US" dirty="0"/>
              <a:t>Estate Planning for Married Couples – Two Planning Concepts</a:t>
            </a:r>
          </a:p>
        </p:txBody>
      </p:sp>
      <p:sp>
        <p:nvSpPr>
          <p:cNvPr id="7" name="Text Placeholder 6" descr="" title=""/>
          <p:cNvSpPr>
            <a:spLocks noGrp="1"/>
          </p:cNvSpPr>
          <p:nvPr>
            <p:ph type="body" sz="quarter" idx="10"/>
          </p:nvPr>
        </p:nvSpPr>
        <p:spPr>
          <a:xfrm>
            <a:off x="685800" y="1123950"/>
            <a:ext cx="3505200" cy="838200"/>
          </a:xfrm>
        </p:spPr>
        <p:txBody>
          <a:bodyPr/>
          <a:lstStyle/>
          <a:p>
            <a:r>
              <a:rPr lang="en-US" dirty="0"/>
              <a:t>Higher Inflation = Higher Exemptions</a:t>
            </a:r>
          </a:p>
        </p:txBody>
      </p:sp>
      <p:sp>
        <p:nvSpPr>
          <p:cNvPr id="8" name="Text Placeholder 7" descr="" title=""/>
          <p:cNvSpPr>
            <a:spLocks noGrp="1"/>
          </p:cNvSpPr>
          <p:nvPr>
            <p:ph type="body" sz="quarter" idx="11"/>
          </p:nvPr>
        </p:nvSpPr>
        <p:spPr>
          <a:xfrm>
            <a:off x="762000" y="2266950"/>
            <a:ext cx="3505200" cy="1600200"/>
          </a:xfrm>
        </p:spPr>
        <p:txBody>
          <a:bodyPr/>
          <a:lstStyle/>
          <a:p>
            <a:pPr marL="171450" indent="-171450">
              <a:spcAft>
                <a:spcPts val="1200"/>
              </a:spcAft>
              <a:buFont typeface="Arial" panose="020B0604020202020204" pitchFamily="34" charset="0"/>
              <a:buChar char="•"/>
            </a:pPr>
            <a:r>
              <a:rPr lang="en-US" sz="1400" dirty="0"/>
              <a:t>For married couples who think they have fully utilized their exemptions, higher exemptions due to inflation adjustments present a great opportunity to make new gifts to family members free of transfer taxes.</a:t>
            </a:r>
          </a:p>
          <a:p>
            <a:pPr marL="171450" indent="-171450">
              <a:spcAft>
                <a:spcPts val="1200"/>
              </a:spcAft>
              <a:buFont typeface="Arial" panose="020B0604020202020204" pitchFamily="34" charset="0"/>
              <a:buChar char="•"/>
            </a:pPr>
            <a:r>
              <a:rPr lang="en-US" sz="1400" dirty="0"/>
              <a:t>Use of gift tax annual exclusions of $18,000 to any individual in 2024 and $19,000 in 2025.</a:t>
            </a:r>
          </a:p>
        </p:txBody>
      </p:sp>
      <p:sp>
        <p:nvSpPr>
          <p:cNvPr id="2" name="Rectangle 1" descr="" title="">
            <a:extLst>
              <a:ext uri="{FF2B5EF4-FFF2-40B4-BE49-F238E27FC236}">
                <a16:creationId xmlns:a16="http://schemas.microsoft.com/office/drawing/2014/main" id="{BE7C404B-8FA7-1CA2-F35F-D4150B610ADE}"/>
              </a:ext>
            </a:extLst>
          </p:cNvPr>
          <p:cNvSpPr/>
          <p:nvPr/>
        </p:nvSpPr>
        <p:spPr>
          <a:xfrm>
            <a:off x="4572000" y="0"/>
            <a:ext cx="4572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graphicFrame>
        <p:nvGraphicFramePr>
          <p:cNvPr id="3" name="Table 2" descr="" title="">
            <a:extLst>
              <a:ext uri="{FF2B5EF4-FFF2-40B4-BE49-F238E27FC236}">
                <a16:creationId xmlns:a16="http://schemas.microsoft.com/office/drawing/2014/main" id="{F1F25BE8-5C24-3D67-8E77-A7B19943EC60}"/>
              </a:ext>
            </a:extLst>
          </p:cNvPr>
          <p:cNvGraphicFramePr>
            <a:graphicFrameLocks noGrp="1"/>
          </p:cNvGraphicFramePr>
          <p:nvPr>
            <p:extLst>
              <p:ext uri="{D42A27DB-BD31-4B8C-83A1-F6EECF244321}">
                <p14:modId xmlns:p14="http://schemas.microsoft.com/office/powerpoint/2010/main" val="2857177368"/>
              </p:ext>
            </p:extLst>
          </p:nvPr>
        </p:nvGraphicFramePr>
        <p:xfrm>
          <a:off x="4724400" y="1605915"/>
          <a:ext cx="4182110" cy="193167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72210">
                  <a:extLst>
                    <a:ext uri="{9D8B030D-6E8A-4147-A177-3AD203B41FA5}">
                      <a16:colId xmlns:a16="http://schemas.microsoft.com/office/drawing/2014/main" val="439874154"/>
                    </a:ext>
                  </a:extLst>
                </a:gridCol>
              </a:tblGrid>
              <a:tr h="0">
                <a:tc rowSpan="2">
                  <a:txBody>
                    <a:bodyPr/>
                    <a:lstStyle/>
                    <a:p>
                      <a:pPr algn="ctr"/>
                      <a:r>
                        <a:rPr lang="en-US" sz="800" dirty="0">
                          <a:solidFill>
                            <a:srgbClr val="212121"/>
                          </a:solidFill>
                          <a:latin typeface="GT Walsheim Bl" panose="00000900000000000000" pitchFamily="2" charset="0"/>
                        </a:rPr>
                        <a:t>INFLATION ADJUSTMENTS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800" b="0" dirty="0">
                          <a:solidFill>
                            <a:srgbClr val="212121"/>
                          </a:solidFill>
                          <a:latin typeface="GT Walsheim Bl" panose="00000900000000000000" pitchFamily="2" charset="0"/>
                        </a:rPr>
                        <a:t>TRANSFER TAX EXEMPTION INCREASE</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0" dirty="0">
                        <a:solidFill>
                          <a:srgbClr val="212121"/>
                        </a:solidFill>
                        <a:latin typeface="GT Walsheim Bl" panose="00000900000000000000" pitchFamily="2"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4745555"/>
                  </a:ext>
                </a:extLst>
              </a:tr>
              <a:tr h="0">
                <a:tc vMerge="1">
                  <a:txBody>
                    <a:bodyPr/>
                    <a:lstStyle/>
                    <a:p>
                      <a:endParaRPr lang="en-US"/>
                    </a:p>
                  </a:txBody>
                  <a:tcPr/>
                </a:tc>
                <a:tc>
                  <a:txBody>
                    <a:bodyPr/>
                    <a:lstStyle/>
                    <a:p>
                      <a:pPr algn="ctr"/>
                      <a:r>
                        <a:rPr lang="en-US" sz="800" b="0" dirty="0">
                          <a:solidFill>
                            <a:srgbClr val="212121"/>
                          </a:solidFill>
                          <a:latin typeface="GT Walsheim Bl" panose="00000900000000000000" pitchFamily="2" charset="0"/>
                        </a:rPr>
                        <a:t>2024</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rgbClr val="212121"/>
                          </a:solidFill>
                          <a:latin typeface="GT Walsheim Bl" panose="00000900000000000000" pitchFamily="2" charset="0"/>
                        </a:rPr>
                        <a:t>2025</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342348"/>
                  </a:ext>
                </a:extLst>
              </a:tr>
              <a:tr h="378295">
                <a:tc>
                  <a:txBody>
                    <a:bodyPr/>
                    <a:lstStyle/>
                    <a:p>
                      <a:pPr algn="ctr"/>
                      <a:r>
                        <a:rPr lang="en-US" sz="800" dirty="0">
                          <a:solidFill>
                            <a:srgbClr val="212121"/>
                          </a:solidFill>
                          <a:latin typeface="GT Walsheim Bl" panose="00000900000000000000" pitchFamily="2" charset="0"/>
                        </a:rPr>
                        <a:t>PER INDIVIDUAL</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GT Walsheim Lt" panose="00000400000000000000" pitchFamily="2" charset="0"/>
                        </a:rPr>
                        <a:t>$690,000</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algn="ctr"/>
                      <a:r>
                        <a:rPr lang="en-US" sz="800" dirty="0">
                          <a:latin typeface="GT Walsheim Lt" panose="00000400000000000000" pitchFamily="2" charset="0"/>
                        </a:rPr>
                        <a:t>$380,000</a:t>
                      </a:r>
                      <a:endParaRPr lang="en-US" dirty="0">
                        <a:latin typeface="GT Walsheim Lt" panose="00000400000000000000" pitchFamily="2"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1"/>
                  </a:ext>
                </a:extLst>
              </a:tr>
              <a:tr h="742950">
                <a:tc>
                  <a:txBody>
                    <a:bodyPr/>
                    <a:lstStyle/>
                    <a:p>
                      <a:pPr algn="ctr"/>
                      <a:r>
                        <a:rPr lang="en-US" sz="800" dirty="0">
                          <a:solidFill>
                            <a:srgbClr val="212121"/>
                          </a:solidFill>
                          <a:latin typeface="GT Walsheim Bl" panose="00000900000000000000" pitchFamily="2" charset="0"/>
                        </a:rPr>
                        <a:t>MARRIED COUPLE</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rgbClr val="212121"/>
                          </a:solidFill>
                          <a:latin typeface="GT Walsheim Lt" panose="00000400000000000000" pitchFamily="2" charset="0"/>
                        </a:rPr>
                        <a:t>$1,380,000</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algn="ctr"/>
                      <a:r>
                        <a:rPr lang="en-US" sz="800" dirty="0">
                          <a:latin typeface="GT Walsheim Lt" panose="00000400000000000000" pitchFamily="2" charset="0"/>
                        </a:rPr>
                        <a:t>$760,000</a:t>
                      </a:r>
                      <a:endParaRPr lang="en-US" dirty="0">
                        <a:latin typeface="GT Walsheim Lt" panose="00000400000000000000" pitchFamily="2"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58311551"/>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4648202" y="285750"/>
            <a:ext cx="3581398" cy="228600"/>
          </a:xfrm>
        </p:spPr>
        <p:txBody>
          <a:bodyPr/>
          <a:lstStyle/>
          <a:p>
            <a:r>
              <a:rPr lang="en-US" dirty="0"/>
              <a:t>Estate Planning for Married Couples – Two Planning Concepts</a:t>
            </a:r>
          </a:p>
        </p:txBody>
      </p:sp>
      <p:sp>
        <p:nvSpPr>
          <p:cNvPr id="7" name="Text Placeholder 6" descr="" title=""/>
          <p:cNvSpPr>
            <a:spLocks noGrp="1"/>
          </p:cNvSpPr>
          <p:nvPr>
            <p:ph type="body" sz="quarter" idx="10"/>
          </p:nvPr>
        </p:nvSpPr>
        <p:spPr>
          <a:xfrm>
            <a:off x="4648202" y="895350"/>
            <a:ext cx="4043080" cy="381000"/>
          </a:xfrm>
        </p:spPr>
        <p:txBody>
          <a:bodyPr anchor="b"/>
          <a:lstStyle/>
          <a:p>
            <a:r>
              <a:rPr lang="en-US" dirty="0"/>
              <a:t>GRATs are still an option</a:t>
            </a:r>
          </a:p>
        </p:txBody>
      </p:sp>
      <p:sp>
        <p:nvSpPr>
          <p:cNvPr id="8" name="Text Placeholder 7" descr="" title=""/>
          <p:cNvSpPr>
            <a:spLocks noGrp="1"/>
          </p:cNvSpPr>
          <p:nvPr>
            <p:ph type="body" sz="quarter" idx="11"/>
          </p:nvPr>
        </p:nvSpPr>
        <p:spPr>
          <a:xfrm>
            <a:off x="4648202" y="1428750"/>
            <a:ext cx="3890680" cy="2988610"/>
          </a:xfrm>
        </p:spPr>
        <p:txBody>
          <a:bodyPr/>
          <a:lstStyle/>
          <a:p>
            <a:pPr marL="171450" indent="-171450">
              <a:spcAft>
                <a:spcPts val="1200"/>
              </a:spcAft>
              <a:buFont typeface="Arial" panose="020B0604020202020204" pitchFamily="34" charset="0"/>
              <a:buChar char="•"/>
            </a:pPr>
            <a:r>
              <a:rPr lang="en-US" sz="1200" dirty="0"/>
              <a:t>While it is true that a GRAT is more appealing in a low-interest rate environment, it can still be an effective wealth transfer technique in a higher interest rate environment. </a:t>
            </a:r>
          </a:p>
          <a:p>
            <a:pPr marL="171450" indent="-171450">
              <a:spcAft>
                <a:spcPts val="1200"/>
              </a:spcAft>
              <a:buFont typeface="Arial" panose="020B0604020202020204" pitchFamily="34" charset="0"/>
              <a:buChar char="•"/>
            </a:pPr>
            <a:r>
              <a:rPr lang="en-US" sz="1200" dirty="0"/>
              <a:t>A longer term GRAT may make more sense.</a:t>
            </a:r>
          </a:p>
          <a:p>
            <a:pPr marL="171450" indent="-171450">
              <a:spcAft>
                <a:spcPts val="1200"/>
              </a:spcAft>
              <a:buFont typeface="Arial" panose="020B0604020202020204" pitchFamily="34" charset="0"/>
              <a:buChar char="•"/>
            </a:pPr>
            <a:r>
              <a:rPr lang="en-US" sz="1200" dirty="0"/>
              <a:t>A GRAT’s success or failure depends on whether the appreciation of assets transferred to the GRAT can beat the Sec. 7520 rate (</a:t>
            </a:r>
            <a:r>
              <a:rPr lang="en-US" sz="1200" b="1" dirty="0"/>
              <a:t>November</a:t>
            </a:r>
            <a:r>
              <a:rPr lang="en-US" sz="1200" dirty="0"/>
              <a:t> 2024 = 4.4%).</a:t>
            </a:r>
          </a:p>
          <a:p>
            <a:pPr marL="171450" indent="-171450">
              <a:spcAft>
                <a:spcPts val="1200"/>
              </a:spcAft>
              <a:buFont typeface="Arial" panose="020B0604020202020204" pitchFamily="34" charset="0"/>
              <a:buChar char="•"/>
            </a:pPr>
            <a:r>
              <a:rPr lang="en-US" sz="1200" dirty="0"/>
              <a:t>The GRAT can be structured as a Zero’ d out GRAT, which means that the transfer of assets to the GRAT does not use any of the couple’s transfer tax exemption or result in any gift tax owed.</a:t>
            </a:r>
          </a:p>
        </p:txBody>
      </p:sp>
      <p:sp>
        <p:nvSpPr>
          <p:cNvPr id="2" name="Rectangle 1" descr="" title="">
            <a:extLst>
              <a:ext uri="{FF2B5EF4-FFF2-40B4-BE49-F238E27FC236}">
                <a16:creationId xmlns:a16="http://schemas.microsoft.com/office/drawing/2014/main" id="{A952E0BF-2A31-29DF-CD14-F55FBD6EF341}"/>
              </a:ext>
            </a:extLst>
          </p:cNvPr>
          <p:cNvSpPr/>
          <p:nvPr/>
        </p:nvSpPr>
        <p:spPr>
          <a:xfrm>
            <a:off x="6350" y="0"/>
            <a:ext cx="4572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T Walsheim Lt" panose="00000400000000000000" pitchFamily="2" charset="0"/>
              <a:ea typeface="+mn-ea"/>
              <a:cs typeface="+mn-cs"/>
            </a:endParaRPr>
          </a:p>
        </p:txBody>
      </p:sp>
      <p:pic>
        <p:nvPicPr>
          <p:cNvPr id="4" name="Picture 3" descr="" title="">
            <a:extLst>
              <a:ext uri="{FF2B5EF4-FFF2-40B4-BE49-F238E27FC236}">
                <a16:creationId xmlns:a16="http://schemas.microsoft.com/office/drawing/2014/main" id="{DC0FF132-F2B2-8F17-9FCF-271E9C14F0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 y="1123950"/>
            <a:ext cx="1117591" cy="1117591"/>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descr="" title="">
            <a:extLst>
              <a:ext uri="{FF2B5EF4-FFF2-40B4-BE49-F238E27FC236}">
                <a16:creationId xmlns:a16="http://schemas.microsoft.com/office/drawing/2014/main" id="{E5EB82D2-655C-214A-F4C4-6965D3B55E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47288" y="1123949"/>
            <a:ext cx="1117590" cy="111759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0" descr="" title="">
            <a:extLst>
              <a:ext uri="{FF2B5EF4-FFF2-40B4-BE49-F238E27FC236}">
                <a16:creationId xmlns:a16="http://schemas.microsoft.com/office/drawing/2014/main" id="{472B5A67-4A0B-78FD-57DC-9788A173F9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26044" y="2932386"/>
            <a:ext cx="1117589" cy="1117589"/>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cxnSp>
        <p:nvCxnSpPr>
          <p:cNvPr id="13" name="Straight Arrow Connector 12" descr="" title="">
            <a:extLst>
              <a:ext uri="{FF2B5EF4-FFF2-40B4-BE49-F238E27FC236}">
                <a16:creationId xmlns:a16="http://schemas.microsoft.com/office/drawing/2014/main" id="{76DBD01D-C64E-873D-41DF-59E187DD5B4F}"/>
              </a:ext>
            </a:extLst>
          </p:cNvPr>
          <p:cNvCxnSpPr>
            <a:cxnSpLocks/>
          </p:cNvCxnSpPr>
          <p:nvPr/>
        </p:nvCxnSpPr>
        <p:spPr>
          <a:xfrm>
            <a:off x="1560940" y="1354782"/>
            <a:ext cx="1524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descr="" title="">
            <a:extLst>
              <a:ext uri="{FF2B5EF4-FFF2-40B4-BE49-F238E27FC236}">
                <a16:creationId xmlns:a16="http://schemas.microsoft.com/office/drawing/2014/main" id="{EFF55CA2-7CE3-C81E-D88C-6EAD1374C255}"/>
              </a:ext>
            </a:extLst>
          </p:cNvPr>
          <p:cNvSpPr txBox="1"/>
          <p:nvPr/>
        </p:nvSpPr>
        <p:spPr>
          <a:xfrm>
            <a:off x="1980040" y="1123950"/>
            <a:ext cx="609600" cy="230832"/>
          </a:xfrm>
          <a:prstGeom prst="rect">
            <a:avLst/>
          </a:prstGeom>
          <a:noFill/>
        </p:spPr>
        <p:txBody>
          <a:bodyPr wrap="square" rtlCol="0">
            <a:spAutoFit/>
          </a:bodyPr>
          <a:lstStyle/>
          <a:p>
            <a:pPr algn="ctr"/>
            <a:r>
              <a:rPr lang="en-US" sz="900" dirty="0">
                <a:latin typeface="GT Walsheim Rg" panose="00000800000000000000" pitchFamily="2" charset="0"/>
              </a:rPr>
              <a:t>Step 1</a:t>
            </a:r>
          </a:p>
        </p:txBody>
      </p:sp>
      <p:sp>
        <p:nvSpPr>
          <p:cNvPr id="16" name="TextBox 15" descr="" title="">
            <a:extLst>
              <a:ext uri="{FF2B5EF4-FFF2-40B4-BE49-F238E27FC236}">
                <a16:creationId xmlns:a16="http://schemas.microsoft.com/office/drawing/2014/main" id="{1B2918B8-D248-BEB0-8C9D-456F8AF5B4E0}"/>
              </a:ext>
            </a:extLst>
          </p:cNvPr>
          <p:cNvSpPr txBox="1"/>
          <p:nvPr/>
        </p:nvSpPr>
        <p:spPr>
          <a:xfrm>
            <a:off x="1589736" y="1359128"/>
            <a:ext cx="1390207" cy="338554"/>
          </a:xfrm>
          <a:prstGeom prst="rect">
            <a:avLst/>
          </a:prstGeom>
          <a:noFill/>
        </p:spPr>
        <p:txBody>
          <a:bodyPr wrap="square" rtlCol="0">
            <a:spAutoFit/>
          </a:bodyPr>
          <a:lstStyle/>
          <a:p>
            <a:pPr algn="ctr"/>
            <a:r>
              <a:rPr lang="en-US" sz="800" dirty="0">
                <a:latin typeface="GT Walsheim Lt" panose="00000400000000000000" pitchFamily="2" charset="0"/>
              </a:rPr>
              <a:t>Grantor transfers asset(s) to an irrevocable trust</a:t>
            </a:r>
          </a:p>
        </p:txBody>
      </p:sp>
      <p:cxnSp>
        <p:nvCxnSpPr>
          <p:cNvPr id="19" name="Straight Arrow Connector 18" descr="" title="">
            <a:extLst>
              <a:ext uri="{FF2B5EF4-FFF2-40B4-BE49-F238E27FC236}">
                <a16:creationId xmlns:a16="http://schemas.microsoft.com/office/drawing/2014/main" id="{E2B09411-3184-7E57-36F6-02F822310232}"/>
              </a:ext>
            </a:extLst>
          </p:cNvPr>
          <p:cNvCxnSpPr>
            <a:cxnSpLocks/>
          </p:cNvCxnSpPr>
          <p:nvPr/>
        </p:nvCxnSpPr>
        <p:spPr>
          <a:xfrm rot="10800000">
            <a:off x="1550406" y="1966614"/>
            <a:ext cx="1524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descr="" title="">
            <a:extLst>
              <a:ext uri="{FF2B5EF4-FFF2-40B4-BE49-F238E27FC236}">
                <a16:creationId xmlns:a16="http://schemas.microsoft.com/office/drawing/2014/main" id="{7AA6B627-D10A-5350-854E-CDA2D2C5CC22}"/>
              </a:ext>
            </a:extLst>
          </p:cNvPr>
          <p:cNvSpPr txBox="1"/>
          <p:nvPr/>
        </p:nvSpPr>
        <p:spPr>
          <a:xfrm>
            <a:off x="1969506" y="1735782"/>
            <a:ext cx="609600" cy="230832"/>
          </a:xfrm>
          <a:prstGeom prst="rect">
            <a:avLst/>
          </a:prstGeom>
          <a:noFill/>
        </p:spPr>
        <p:txBody>
          <a:bodyPr wrap="square" rtlCol="0">
            <a:spAutoFit/>
          </a:bodyPr>
          <a:lstStyle/>
          <a:p>
            <a:pPr algn="ctr"/>
            <a:r>
              <a:rPr lang="en-US" sz="900" dirty="0">
                <a:latin typeface="GT Walsheim Rg" panose="00000800000000000000" pitchFamily="2" charset="0"/>
              </a:rPr>
              <a:t>Step 2</a:t>
            </a:r>
          </a:p>
        </p:txBody>
      </p:sp>
      <p:sp>
        <p:nvSpPr>
          <p:cNvPr id="21" name="TextBox 20" descr="" title="">
            <a:extLst>
              <a:ext uri="{FF2B5EF4-FFF2-40B4-BE49-F238E27FC236}">
                <a16:creationId xmlns:a16="http://schemas.microsoft.com/office/drawing/2014/main" id="{7760838D-839A-ACA1-F53A-0E171C2112B9}"/>
              </a:ext>
            </a:extLst>
          </p:cNvPr>
          <p:cNvSpPr txBox="1"/>
          <p:nvPr/>
        </p:nvSpPr>
        <p:spPr>
          <a:xfrm>
            <a:off x="1531970" y="1966613"/>
            <a:ext cx="1505738" cy="461665"/>
          </a:xfrm>
          <a:prstGeom prst="rect">
            <a:avLst/>
          </a:prstGeom>
          <a:noFill/>
        </p:spPr>
        <p:txBody>
          <a:bodyPr wrap="square" rtlCol="0">
            <a:spAutoFit/>
          </a:bodyPr>
          <a:lstStyle/>
          <a:p>
            <a:pPr algn="ctr"/>
            <a:r>
              <a:rPr lang="en-US" sz="800" dirty="0">
                <a:latin typeface="GT Walsheim Lt" panose="00000400000000000000" pitchFamily="2" charset="0"/>
              </a:rPr>
              <a:t>Grantor receives an annuity stream for a set term in cash or in kind</a:t>
            </a:r>
          </a:p>
        </p:txBody>
      </p:sp>
      <p:cxnSp>
        <p:nvCxnSpPr>
          <p:cNvPr id="24" name="Straight Arrow Connector 23" descr="" title="">
            <a:extLst>
              <a:ext uri="{FF2B5EF4-FFF2-40B4-BE49-F238E27FC236}">
                <a16:creationId xmlns:a16="http://schemas.microsoft.com/office/drawing/2014/main" id="{A0D0FB0B-C9C0-2528-D4C6-8818E31828B0}"/>
              </a:ext>
            </a:extLst>
          </p:cNvPr>
          <p:cNvCxnSpPr>
            <a:cxnSpLocks/>
          </p:cNvCxnSpPr>
          <p:nvPr/>
        </p:nvCxnSpPr>
        <p:spPr>
          <a:xfrm flipH="1">
            <a:off x="2803944" y="2347613"/>
            <a:ext cx="727364" cy="683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descr="" title="">
            <a:extLst>
              <a:ext uri="{FF2B5EF4-FFF2-40B4-BE49-F238E27FC236}">
                <a16:creationId xmlns:a16="http://schemas.microsoft.com/office/drawing/2014/main" id="{E6625069-965F-7532-F956-4811B9DDFC9E}"/>
              </a:ext>
            </a:extLst>
          </p:cNvPr>
          <p:cNvSpPr txBox="1"/>
          <p:nvPr/>
        </p:nvSpPr>
        <p:spPr>
          <a:xfrm>
            <a:off x="3346621" y="2726381"/>
            <a:ext cx="609600" cy="230832"/>
          </a:xfrm>
          <a:prstGeom prst="rect">
            <a:avLst/>
          </a:prstGeom>
          <a:noFill/>
        </p:spPr>
        <p:txBody>
          <a:bodyPr wrap="square" rtlCol="0">
            <a:spAutoFit/>
          </a:bodyPr>
          <a:lstStyle/>
          <a:p>
            <a:pPr algn="ctr"/>
            <a:r>
              <a:rPr lang="en-US" sz="900" dirty="0">
                <a:latin typeface="GT Walsheim Rg" panose="00000800000000000000" pitchFamily="2" charset="0"/>
              </a:rPr>
              <a:t>Step 3</a:t>
            </a:r>
          </a:p>
        </p:txBody>
      </p:sp>
      <p:sp>
        <p:nvSpPr>
          <p:cNvPr id="26" name="TextBox 25" descr="" title="">
            <a:extLst>
              <a:ext uri="{FF2B5EF4-FFF2-40B4-BE49-F238E27FC236}">
                <a16:creationId xmlns:a16="http://schemas.microsoft.com/office/drawing/2014/main" id="{800015C4-6E7D-6866-C8F8-204BCE6D227C}"/>
              </a:ext>
            </a:extLst>
          </p:cNvPr>
          <p:cNvSpPr txBox="1"/>
          <p:nvPr/>
        </p:nvSpPr>
        <p:spPr>
          <a:xfrm>
            <a:off x="2853021" y="2932386"/>
            <a:ext cx="1596800" cy="954107"/>
          </a:xfrm>
          <a:prstGeom prst="rect">
            <a:avLst/>
          </a:prstGeom>
          <a:noFill/>
        </p:spPr>
        <p:txBody>
          <a:bodyPr wrap="square" rtlCol="0">
            <a:spAutoFit/>
          </a:bodyPr>
          <a:lstStyle/>
          <a:p>
            <a:pPr algn="ctr"/>
            <a:r>
              <a:rPr lang="en-US" sz="800" dirty="0">
                <a:latin typeface="GT Walsheim Lt" panose="00000400000000000000" pitchFamily="2" charset="0"/>
              </a:rPr>
              <a:t>At end of trust term, remaining trust assets pass to beneficiaries free of gift tax.</a:t>
            </a:r>
          </a:p>
          <a:p>
            <a:pPr algn="ctr"/>
            <a:r>
              <a:rPr lang="en-US" sz="800" dirty="0">
                <a:latin typeface="GT Walsheim Lt" panose="00000400000000000000" pitchFamily="2" charset="0"/>
              </a:rPr>
              <a:t>If grantor dies during trust term, GRAT fails, and trust assets are included in grantor’s estate.</a:t>
            </a:r>
          </a:p>
        </p:txBody>
      </p:sp>
      <p:sp>
        <p:nvSpPr>
          <p:cNvPr id="5" name="TextBox 4" descr="" title="">
            <a:extLst>
              <a:ext uri="{FF2B5EF4-FFF2-40B4-BE49-F238E27FC236}">
                <a16:creationId xmlns:a16="http://schemas.microsoft.com/office/drawing/2014/main" id="{6E9CEFC6-1E53-A94C-CDD6-80E730B3D420}"/>
              </a:ext>
            </a:extLst>
          </p:cNvPr>
          <p:cNvSpPr txBox="1"/>
          <p:nvPr/>
        </p:nvSpPr>
        <p:spPr>
          <a:xfrm>
            <a:off x="1484739" y="4549464"/>
            <a:ext cx="1861881" cy="184666"/>
          </a:xfrm>
          <a:prstGeom prst="rect">
            <a:avLst/>
          </a:prstGeom>
          <a:noFill/>
        </p:spPr>
        <p:txBody>
          <a:bodyPr wrap="square" rtlCol="0">
            <a:spAutoFit/>
          </a:bodyPr>
          <a:lstStyle/>
          <a:p>
            <a:endParaRPr xmlns:a="http://schemas.openxmlformats.org/drawingml/2006/main" lang="en-US" sz="600" i="1" dirty="0">
              <a:latin typeface="GT Walsheim Lt" panose="00000400000000000000" pitchFamily="2" charset="0"/>
            </a:endParaRPr>
            <a:pPr algn="ctr"/>
          </a:p>
        </p:txBody>
      </p:sp>
    </p:spTree>
    <p:extLst>
      <p:ext uri="{BB962C8B-B14F-4D97-AF65-F5344CB8AC3E}">
        <p14:creationId xmlns:p14="http://schemas.microsoft.com/office/powerpoint/2010/main" val="1201210491"/>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5486400" cy="228600"/>
          </a:xfrm>
        </p:spPr>
        <p:txBody>
          <a:bodyPr/>
          <a:lstStyle/>
          <a:p>
            <a:r>
              <a:rPr lang="en-US" dirty="0"/>
              <a:t>Estate Planning for Married Couples – Two Planning Concepts</a:t>
            </a:r>
          </a:p>
        </p:txBody>
      </p:sp>
      <p:sp>
        <p:nvSpPr>
          <p:cNvPr id="7" name="Text Placeholder 6" descr="" title=""/>
          <p:cNvSpPr>
            <a:spLocks noGrp="1"/>
          </p:cNvSpPr>
          <p:nvPr>
            <p:ph type="body" sz="quarter" idx="10"/>
          </p:nvPr>
        </p:nvSpPr>
        <p:spPr>
          <a:xfrm>
            <a:off x="692524" y="674033"/>
            <a:ext cx="3886200" cy="838200"/>
          </a:xfrm>
        </p:spPr>
        <p:txBody>
          <a:bodyPr/>
          <a:lstStyle/>
          <a:p>
            <a:r>
              <a:rPr lang="en-US" dirty="0"/>
              <a:t>GRATs</a:t>
            </a:r>
          </a:p>
        </p:txBody>
      </p:sp>
      <p:sp>
        <p:nvSpPr>
          <p:cNvPr id="8" name="Text Placeholder 7" descr="" title=""/>
          <p:cNvSpPr>
            <a:spLocks noGrp="1"/>
          </p:cNvSpPr>
          <p:nvPr>
            <p:ph type="body" sz="quarter" idx="11"/>
          </p:nvPr>
        </p:nvSpPr>
        <p:spPr>
          <a:xfrm>
            <a:off x="692524" y="1771650"/>
            <a:ext cx="7689850" cy="1600200"/>
          </a:xfrm>
        </p:spPr>
        <p:txBody>
          <a:bodyPr/>
          <a:lstStyle/>
          <a:p>
            <a:pPr marL="171450" indent="-171450">
              <a:spcAft>
                <a:spcPts val="1200"/>
              </a:spcAft>
              <a:buFont typeface="Arial" panose="020B0604020202020204" pitchFamily="34" charset="0"/>
              <a:buChar char="•"/>
            </a:pPr>
            <a:r>
              <a:rPr lang="en-US" sz="1400" dirty="0"/>
              <a:t>If the married couple own assets with significant growth potential, e.g., securities that are currently depressed but are expected to appreciate in the future sufficient to clear the Sec 7520 hurdle rate, they should consider implementing the GRAT strategy. </a:t>
            </a:r>
          </a:p>
          <a:p>
            <a:pPr marL="171450" indent="-171450">
              <a:spcAft>
                <a:spcPts val="1200"/>
              </a:spcAft>
              <a:buFont typeface="Arial" panose="020B0604020202020204" pitchFamily="34" charset="0"/>
              <a:buChar char="•"/>
            </a:pPr>
            <a:r>
              <a:rPr lang="en-US" sz="1400" dirty="0"/>
              <a:t>Even if the GRAT fails (either due to a mortality risk or appreciation below Sec 7520 rate), there are no adverse tax or economic consequences other than the costs associated with the setup and administration of the GRAT.</a:t>
            </a:r>
          </a:p>
          <a:p>
            <a:pPr marL="171450" indent="-171450">
              <a:spcAft>
                <a:spcPts val="1200"/>
              </a:spcAft>
              <a:buFont typeface="Arial" panose="020B0604020202020204" pitchFamily="34" charset="0"/>
              <a:buChar char="•"/>
            </a:pPr>
            <a:r>
              <a:rPr lang="en-US" sz="1400" dirty="0"/>
              <a:t>With uncertainty in the future of GRATs, from legislative proposals attempting to curtail the effectiveness of GRATs to uncertainty in future interest rates, taxpayers who have been contemplating Zero’ d out GRATs should consider acting sooner than later.</a:t>
            </a:r>
          </a:p>
        </p:txBody>
      </p:sp>
      <p:sp>
        <p:nvSpPr>
          <p:cNvPr id="2" name="Rectangle 1" descr="" title="">
            <a:extLst>
              <a:ext uri="{FF2B5EF4-FFF2-40B4-BE49-F238E27FC236}">
                <a16:creationId xmlns:a16="http://schemas.microsoft.com/office/drawing/2014/main" id="{2045DCCF-ED57-5F22-8A8D-981ABB2EE0F2}"/>
              </a:ext>
            </a:extLst>
          </p:cNvPr>
          <p:cNvSpPr/>
          <p:nvPr/>
        </p:nvSpPr>
        <p:spPr>
          <a:xfrm>
            <a:off x="0" y="0"/>
            <a:ext cx="9144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T Walsheim Lt" panose="00000400000000000000" pitchFamily="2" charset="0"/>
              <a:ea typeface="+mn-ea"/>
              <a:cs typeface="+mn-cs"/>
            </a:endParaRPr>
          </a:p>
        </p:txBody>
      </p:sp>
    </p:spTree>
    <p:extLst>
      <p:ext uri="{BB962C8B-B14F-4D97-AF65-F5344CB8AC3E}">
        <p14:creationId xmlns:p14="http://schemas.microsoft.com/office/powerpoint/2010/main" val="2336390514"/>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solidFill>
          <a:srgbClr val="9CCB52"/>
        </a:solidFill>
        <a:effectLst/>
      </p:bgPr>
    </p:bg>
    <p:spTree>
      <p:nvGrpSpPr>
        <p:cNvPr id="1" name="" descr="" title=""/>
        <p:cNvGrpSpPr/>
        <p:nvPr/>
      </p:nvGrpSpPr>
      <p:grpSpPr>
        <a:xfrm>
          <a:off x="0" y="0"/>
          <a:ext cx="0" cy="0"/>
          <a:chOff x="0" y="0"/>
          <a:chExt cx="0" cy="0"/>
        </a:xfrm>
      </p:grpSpPr>
      <p:sp>
        <p:nvSpPr>
          <p:cNvPr id="2" name="Title 1" descr="" title=""/>
          <p:cNvSpPr txBox="1">
            <a:spLocks/>
          </p:cNvSpPr>
          <p:nvPr/>
        </p:nvSpPr>
        <p:spPr>
          <a:xfrm>
            <a:off x="4495800" y="2038350"/>
            <a:ext cx="3886200" cy="2590800"/>
          </a:xfrm>
          <a:prstGeom prst="rect">
            <a:avLst/>
          </a:prstGeom>
        </p:spPr>
        <p:txBody>
          <a:bodyPr anchor="ctr">
            <a:noAutofit/>
          </a:bodyPr>
          <a:lstStyle>
            <a:lvl1pPr algn="r">
              <a:defRPr sz="20000">
                <a:solidFill>
                  <a:srgbClr val="AFD576"/>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0" b="0" i="0" u="none" strike="noStrike" kern="1200" cap="none" spc="0" normalizeH="0" baseline="0" noProof="0" dirty="0">
                <a:ln>
                  <a:noFill/>
                </a:ln>
                <a:solidFill>
                  <a:srgbClr val="AFD576"/>
                </a:solidFill>
                <a:effectLst/>
                <a:uLnTx/>
                <a:uFillTx/>
                <a:latin typeface="GT Walsheim Bl" panose="00000900000000000000" pitchFamily="2" charset="0"/>
                <a:ea typeface="+mn-ea"/>
                <a:cs typeface="+mn-cs"/>
              </a:rPr>
              <a:t>2</a:t>
            </a:r>
          </a:p>
        </p:txBody>
      </p:sp>
      <p:sp>
        <p:nvSpPr>
          <p:cNvPr id="3" name="Subtitle 2" descr="" title=""/>
          <p:cNvSpPr txBox="1">
            <a:spLocks/>
          </p:cNvSpPr>
          <p:nvPr/>
        </p:nvSpPr>
        <p:spPr>
          <a:xfrm>
            <a:off x="685800" y="3105150"/>
            <a:ext cx="2057400" cy="228600"/>
          </a:xfrm>
          <a:prstGeom prst="rect">
            <a:avLst/>
          </a:prstGeom>
        </p:spPr>
        <p:txBody>
          <a:bodyPr>
            <a:noAutofit/>
          </a:bodyPr>
          <a:lstStyle>
            <a:lvl1pPr marL="0" indent="0" algn="l">
              <a:buNone/>
              <a:defRPr sz="1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TOPIC 2</a:t>
            </a:r>
          </a:p>
        </p:txBody>
      </p:sp>
      <p:sp>
        <p:nvSpPr>
          <p:cNvPr id="4" name="Text Placeholder 11" descr="" title=""/>
          <p:cNvSpPr txBox="1">
            <a:spLocks/>
          </p:cNvSpPr>
          <p:nvPr/>
        </p:nvSpPr>
        <p:spPr>
          <a:xfrm>
            <a:off x="304800" y="3486150"/>
            <a:ext cx="6172200" cy="1600200"/>
          </a:xfrm>
          <a:prstGeom prst="rect">
            <a:avLst/>
          </a:prstGeom>
        </p:spPr>
        <p:txBody>
          <a:bodyPr>
            <a:normAutofit fontScale="70000" lnSpcReduction="20000"/>
          </a:bodyPr>
          <a:lstStyle>
            <a:lvl1pPr>
              <a:buNone/>
              <a:defRPr sz="4400">
                <a:solidFill>
                  <a:schemeClr val="bg1"/>
                </a:solidFill>
                <a:latin typeface="+mj-lt"/>
              </a:defRPr>
            </a:lvl1p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dirty="0">
                <a:ln>
                  <a:noFill/>
                </a:ln>
                <a:solidFill>
                  <a:prstClr val="white"/>
                </a:solidFill>
                <a:effectLst/>
                <a:uLnTx/>
                <a:uFillTx/>
                <a:latin typeface="GT Walsheim Bl" panose="00000900000000000000" pitchFamily="2" charset="0"/>
                <a:ea typeface="+mn-ea"/>
                <a:cs typeface="+mn-cs"/>
              </a:rPr>
              <a:t>Use of LLCs to Hold Out-of- State Real and Tangible Personal Property</a:t>
            </a:r>
          </a:p>
        </p:txBody>
      </p:sp>
    </p:spTree>
    <p:extLst>
      <p:ext uri="{BB962C8B-B14F-4D97-AF65-F5344CB8AC3E}">
        <p14:creationId xmlns:p14="http://schemas.microsoft.com/office/powerpoint/2010/main" val="4171476549"/>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685800" y="285750"/>
            <a:ext cx="3810000" cy="228600"/>
          </a:xfrm>
        </p:spPr>
        <p:txBody>
          <a:bodyPr/>
          <a:lstStyle/>
          <a:p>
            <a:r>
              <a:rPr lang="en-US" dirty="0"/>
              <a:t>Use of LLCs to Hold Out-of- State Real and Tangible Personal Property</a:t>
            </a:r>
          </a:p>
        </p:txBody>
      </p:sp>
      <p:sp>
        <p:nvSpPr>
          <p:cNvPr id="7" name="Text Placeholder 6" descr="" title=""/>
          <p:cNvSpPr>
            <a:spLocks noGrp="1"/>
          </p:cNvSpPr>
          <p:nvPr>
            <p:ph type="body" sz="quarter" idx="10"/>
          </p:nvPr>
        </p:nvSpPr>
        <p:spPr>
          <a:xfrm>
            <a:off x="685800" y="1352550"/>
            <a:ext cx="3505200" cy="838200"/>
          </a:xfrm>
        </p:spPr>
        <p:txBody>
          <a:bodyPr/>
          <a:lstStyle/>
          <a:p>
            <a:r>
              <a:rPr lang="en-US" dirty="0"/>
              <a:t>Planning Opportunity: LLCs to Hold Out-of-State Real Property</a:t>
            </a:r>
          </a:p>
        </p:txBody>
      </p:sp>
      <p:sp>
        <p:nvSpPr>
          <p:cNvPr id="8" name="Text Placeholder 7" descr="" title=""/>
          <p:cNvSpPr>
            <a:spLocks noGrp="1"/>
          </p:cNvSpPr>
          <p:nvPr>
            <p:ph type="body" sz="quarter" idx="11"/>
          </p:nvPr>
        </p:nvSpPr>
        <p:spPr>
          <a:xfrm>
            <a:off x="685800" y="2292724"/>
            <a:ext cx="3505200" cy="1600200"/>
          </a:xfrm>
        </p:spPr>
        <p:txBody>
          <a:bodyPr/>
          <a:lstStyle/>
          <a:p>
            <a:pPr marL="171450" indent="-171450">
              <a:spcAft>
                <a:spcPts val="1200"/>
              </a:spcAft>
              <a:buFont typeface="Arial" panose="020B0604020202020204" pitchFamily="34" charset="0"/>
              <a:buChar char="•"/>
            </a:pPr>
            <a:r>
              <a:rPr lang="en-US" sz="1100" dirty="0"/>
              <a:t>Estate planning should review location of assets to consider planning opportunities to mitigate estate tax liabilities to Oregon and other states.</a:t>
            </a:r>
          </a:p>
          <a:p>
            <a:pPr marL="171450" indent="-171450">
              <a:spcAft>
                <a:spcPts val="1200"/>
              </a:spcAft>
              <a:buFont typeface="Arial" panose="020B0604020202020204" pitchFamily="34" charset="0"/>
              <a:buChar char="•"/>
            </a:pPr>
            <a:r>
              <a:rPr lang="en-US" sz="1100" dirty="0"/>
              <a:t>Oregon Residents and Nonresidents are subject to Oregon Estate Tax but differently.</a:t>
            </a:r>
          </a:p>
          <a:p>
            <a:pPr marL="171450" indent="-171450">
              <a:spcAft>
                <a:spcPts val="1200"/>
              </a:spcAft>
              <a:buFont typeface="Arial" panose="020B0604020202020204" pitchFamily="34" charset="0"/>
              <a:buChar char="•"/>
            </a:pPr>
            <a:r>
              <a:rPr lang="en-US" sz="1100" dirty="0"/>
              <a:t>Oregon estate tax statutes apply a fractional formula (ORS 118.010) that can result in unexpected results for an OR nonresident.</a:t>
            </a:r>
          </a:p>
          <a:p>
            <a:pPr marL="171450" indent="-171450">
              <a:spcAft>
                <a:spcPts val="1200"/>
              </a:spcAft>
              <a:buFont typeface="Arial" panose="020B0604020202020204" pitchFamily="34" charset="0"/>
              <a:buChar char="•"/>
            </a:pPr>
            <a:r>
              <a:rPr lang="en-US" sz="1100" dirty="0"/>
              <a:t>A CA resident will be subject to OR estate tax even if all OR located property was to pass to charity or to a surviving spouse.</a:t>
            </a:r>
          </a:p>
        </p:txBody>
      </p:sp>
      <p:graphicFrame>
        <p:nvGraphicFramePr>
          <p:cNvPr id="2" name="Table 1" descr="" title="">
            <a:extLst>
              <a:ext uri="{FF2B5EF4-FFF2-40B4-BE49-F238E27FC236}">
                <a16:creationId xmlns:a16="http://schemas.microsoft.com/office/drawing/2014/main" id="{7AF22FA9-6350-DBD1-CFC0-B4B64BD653A7}"/>
              </a:ext>
            </a:extLst>
          </p:cNvPr>
          <p:cNvGraphicFramePr>
            <a:graphicFrameLocks noGrp="1"/>
          </p:cNvGraphicFramePr>
          <p:nvPr>
            <p:extLst>
              <p:ext uri="{D42A27DB-BD31-4B8C-83A1-F6EECF244321}">
                <p14:modId xmlns:p14="http://schemas.microsoft.com/office/powerpoint/2010/main" val="1070104247"/>
              </p:ext>
            </p:extLst>
          </p:nvPr>
        </p:nvGraphicFramePr>
        <p:xfrm>
          <a:off x="4838700" y="590550"/>
          <a:ext cx="4038600" cy="4297680"/>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403860">
                <a:tc>
                  <a:txBody>
                    <a:bodyPr/>
                    <a:lstStyle/>
                    <a:p>
                      <a:endParaRPr lang="en-US" sz="800" dirty="0">
                        <a:solidFill>
                          <a:schemeClr val="bg1">
                            <a:lumMod val="75000"/>
                          </a:schemeClr>
                        </a:solidFill>
                        <a:latin typeface="GT Walsheim Bl" panose="00000900000000000000" pitchFamily="2"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dirty="0">
                          <a:solidFill>
                            <a:srgbClr val="212121"/>
                          </a:solidFill>
                          <a:latin typeface="GT Walsheim Bl" panose="00000900000000000000" pitchFamily="2" charset="0"/>
                        </a:rPr>
                        <a:t>OREGON RESIDENT</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dirty="0">
                          <a:solidFill>
                            <a:srgbClr val="212121"/>
                          </a:solidFill>
                          <a:latin typeface="GT Walsheim Bl" panose="00000900000000000000" pitchFamily="2" charset="0"/>
                        </a:rPr>
                        <a:t>OREGON NONRESIDENT </a:t>
                      </a:r>
                    </a:p>
                    <a:p>
                      <a:pPr algn="ctr"/>
                      <a:r>
                        <a:rPr lang="en-US" sz="800" b="0" dirty="0">
                          <a:solidFill>
                            <a:srgbClr val="212121"/>
                          </a:solidFill>
                          <a:latin typeface="GT Walsheim Bl" panose="00000900000000000000" pitchFamily="2" charset="0"/>
                        </a:rPr>
                        <a:t>(CA RESIDENT)</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8295">
                <a:tc>
                  <a:txBody>
                    <a:bodyPr/>
                    <a:lstStyle/>
                    <a:p>
                      <a:pPr algn="ctr"/>
                      <a:r>
                        <a:rPr lang="en-US" sz="800" dirty="0">
                          <a:solidFill>
                            <a:srgbClr val="212121"/>
                          </a:solidFill>
                          <a:latin typeface="GT Walsheim Bl" panose="00000900000000000000" pitchFamily="2" charset="0"/>
                        </a:rPr>
                        <a:t>FILING REQUIREMENT</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GT Walsheim Lt" panose="00000400000000000000" pitchFamily="2" charset="0"/>
                        </a:rPr>
                        <a:t>Worldwide Gross Estate of $1,000,000</a:t>
                      </a:r>
                    </a:p>
                    <a:p>
                      <a:pPr algn="ctr"/>
                      <a:r>
                        <a:rPr lang="en-US" sz="800" dirty="0">
                          <a:latin typeface="GT Walsheim Lt" panose="00000400000000000000" pitchFamily="2" charset="0"/>
                        </a:rPr>
                        <a:t>or more</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algn="ctr"/>
                      <a:r>
                        <a:rPr lang="en-US" sz="800" dirty="0">
                          <a:latin typeface="GT Walsheim Lt" panose="00000400000000000000" pitchFamily="2" charset="0"/>
                        </a:rPr>
                        <a:t>Worldwide Gross Estate of $1,000,000 or more and includes OR Real or Tangible Personal Property</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1"/>
                  </a:ext>
                </a:extLst>
              </a:tr>
              <a:tr h="742950">
                <a:tc>
                  <a:txBody>
                    <a:bodyPr/>
                    <a:lstStyle/>
                    <a:p>
                      <a:pPr algn="ctr"/>
                      <a:r>
                        <a:rPr lang="en-US" sz="800" dirty="0">
                          <a:solidFill>
                            <a:srgbClr val="212121"/>
                          </a:solidFill>
                          <a:latin typeface="GT Walsheim Bl" panose="00000900000000000000" pitchFamily="2" charset="0"/>
                        </a:rPr>
                        <a:t>TAX TRIGGERED IF</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GT Walsheim Lt" panose="00000400000000000000" pitchFamily="2" charset="0"/>
                        </a:rPr>
                        <a:t>Worldwide Taxable Estate exceeds $1,000,000</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algn="ctr"/>
                      <a:r>
                        <a:rPr lang="en-US" sz="800" dirty="0">
                          <a:latin typeface="GT Walsheim Lt" panose="00000400000000000000" pitchFamily="2" charset="0"/>
                        </a:rPr>
                        <a:t>Worldwide Taxable Estate exceeds $1,000,000 and includes OR Real or Tangible Personal Prop.</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80490577"/>
                  </a:ext>
                </a:extLst>
              </a:tr>
              <a:tr h="742950">
                <a:tc>
                  <a:txBody>
                    <a:bodyPr/>
                    <a:lstStyle/>
                    <a:p>
                      <a:pPr algn="ctr"/>
                      <a:r>
                        <a:rPr lang="en-US" sz="800" dirty="0">
                          <a:solidFill>
                            <a:srgbClr val="212121"/>
                          </a:solidFill>
                          <a:latin typeface="GT Walsheim Bl" panose="00000900000000000000" pitchFamily="2" charset="0"/>
                        </a:rPr>
                        <a:t>FRACTIONAL FORMULA FOR OREGON ESTATE TAX</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GT Walsheim Lt" panose="00000400000000000000" pitchFamily="2" charset="0"/>
                        </a:rPr>
                        <a:t>OR Real Estate + OR Tangible Personal Prop + </a:t>
                      </a:r>
                      <a:r>
                        <a:rPr lang="en-US" sz="800" b="1" dirty="0">
                          <a:solidFill>
                            <a:srgbClr val="FF0000"/>
                          </a:solidFill>
                          <a:latin typeface="GT Walsheim Lt" panose="00000400000000000000" pitchFamily="2" charset="0"/>
                        </a:rPr>
                        <a:t>All Intangible Prop</a:t>
                      </a:r>
                    </a:p>
                    <a:p>
                      <a:pPr algn="ctr"/>
                      <a:r>
                        <a:rPr lang="en-US" sz="800" b="1" dirty="0">
                          <a:solidFill>
                            <a:srgbClr val="212121"/>
                          </a:solidFill>
                          <a:latin typeface="GT Walsheim Lt" panose="00000400000000000000" pitchFamily="2" charset="0"/>
                        </a:rPr>
                        <a:t>__________________</a:t>
                      </a:r>
                    </a:p>
                    <a:p>
                      <a:pPr algn="ctr"/>
                      <a:endParaRPr lang="en-US" sz="800" b="1" dirty="0">
                        <a:solidFill>
                          <a:srgbClr val="FF0000"/>
                        </a:solidFill>
                        <a:latin typeface="GT Walsheim Lt" panose="00000400000000000000" pitchFamily="2" charset="0"/>
                      </a:endParaRPr>
                    </a:p>
                    <a:p>
                      <a:pPr algn="ctr"/>
                      <a:r>
                        <a:rPr lang="en-US" sz="800" b="0" dirty="0">
                          <a:solidFill>
                            <a:srgbClr val="212121"/>
                          </a:solidFill>
                          <a:latin typeface="GT Walsheim Lt" panose="00000400000000000000" pitchFamily="2" charset="0"/>
                        </a:rPr>
                        <a:t>Worldwide Assets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algn="ctr"/>
                      <a:r>
                        <a:rPr lang="en-US" sz="800" dirty="0">
                          <a:latin typeface="GT Walsheim Lt" panose="00000400000000000000" pitchFamily="2" charset="0"/>
                        </a:rPr>
                        <a:t>OR Real Estate + OR Tangible Personal Prop.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212121"/>
                          </a:solidFill>
                          <a:latin typeface="GT Walsheim Lt" panose="00000400000000000000" pitchFamily="2" charset="0"/>
                        </a:rPr>
                        <a:t>__________________</a:t>
                      </a:r>
                    </a:p>
                    <a:p>
                      <a:pPr algn="ctr"/>
                      <a:endParaRPr lang="en-US" sz="800" dirty="0">
                        <a:latin typeface="GT Walsheim Lt" panose="00000400000000000000" pitchFamily="2" charset="0"/>
                      </a:endParaRPr>
                    </a:p>
                    <a:p>
                      <a:pPr algn="ctr"/>
                      <a:r>
                        <a:rPr lang="en-US" sz="800" dirty="0">
                          <a:latin typeface="GT Walsheim Lt" panose="00000400000000000000" pitchFamily="2" charset="0"/>
                        </a:rPr>
                        <a:t>Worldwide Assets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2"/>
                  </a:ext>
                </a:extLst>
              </a:tr>
              <a:tr h="378295">
                <a:tc>
                  <a:txBody>
                    <a:bodyPr/>
                    <a:lstStyle/>
                    <a:p>
                      <a:pPr algn="ctr"/>
                      <a:r>
                        <a:rPr lang="en-US" sz="800" dirty="0">
                          <a:solidFill>
                            <a:srgbClr val="212121"/>
                          </a:solidFill>
                          <a:latin typeface="GT Walsheim Bl" panose="00000900000000000000" pitchFamily="2" charset="0"/>
                        </a:rPr>
                        <a:t>PLANNING OPPORTUNITY</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latin typeface="GT Walsheim Lt" panose="00000400000000000000" pitchFamily="2" charset="0"/>
                        </a:rPr>
                        <a:t>Hold Out of OR real property outright and apportion out to reduce OR Estate Tax</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a:txBody>
                    <a:bodyPr/>
                    <a:lstStyle/>
                    <a:p>
                      <a:pPr algn="ctr"/>
                      <a:r>
                        <a:rPr lang="en-US" sz="800" dirty="0">
                          <a:latin typeface="GT Walsheim Lt" panose="00000400000000000000" pitchFamily="2" charset="0"/>
                        </a:rPr>
                        <a:t>Hold OR real property in an LLC - intangible assets not included in numerator and will avoid OR estate tax</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10003"/>
                  </a:ext>
                </a:extLst>
              </a:tr>
            </a:tbl>
          </a:graphicData>
        </a:graphic>
      </p:graphicFrame>
      <p:sp>
        <p:nvSpPr>
          <p:cNvPr id="3" name="Rectangle 2" descr="" title="">
            <a:extLst>
              <a:ext uri="{FF2B5EF4-FFF2-40B4-BE49-F238E27FC236}">
                <a16:creationId xmlns:a16="http://schemas.microsoft.com/office/drawing/2014/main" id="{A2D3D8DF-1A42-4D91-92EE-7C32FA550659}"/>
              </a:ext>
            </a:extLst>
          </p:cNvPr>
          <p:cNvSpPr/>
          <p:nvPr/>
        </p:nvSpPr>
        <p:spPr>
          <a:xfrm>
            <a:off x="4572000" y="0"/>
            <a:ext cx="4572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Tree>
    <p:extLst>
      <p:ext uri="{BB962C8B-B14F-4D97-AF65-F5344CB8AC3E}">
        <p14:creationId xmlns:p14="http://schemas.microsoft.com/office/powerpoint/2010/main" val="1145364952"/>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6" name="Subtitle 5" descr="" title=""/>
          <p:cNvSpPr>
            <a:spLocks noGrp="1"/>
          </p:cNvSpPr>
          <p:nvPr>
            <p:ph type="subTitle" idx="1"/>
          </p:nvPr>
        </p:nvSpPr>
        <p:spPr>
          <a:xfrm>
            <a:off x="4648202" y="285750"/>
            <a:ext cx="3886198" cy="228600"/>
          </a:xfrm>
        </p:spPr>
        <p:txBody>
          <a:bodyPr/>
          <a:lstStyle/>
          <a:p>
            <a:r>
              <a:rPr lang="en-US" dirty="0"/>
              <a:t>Use of LLCs to Hold Out-of- State Real and Tangible Personal Property</a:t>
            </a:r>
          </a:p>
        </p:txBody>
      </p:sp>
      <p:sp>
        <p:nvSpPr>
          <p:cNvPr id="7" name="Text Placeholder 6" descr="" title=""/>
          <p:cNvSpPr>
            <a:spLocks noGrp="1"/>
          </p:cNvSpPr>
          <p:nvPr>
            <p:ph type="body" sz="quarter" idx="10"/>
          </p:nvPr>
        </p:nvSpPr>
        <p:spPr>
          <a:xfrm>
            <a:off x="4648202" y="742950"/>
            <a:ext cx="3803650" cy="838200"/>
          </a:xfrm>
        </p:spPr>
        <p:txBody>
          <a:bodyPr anchor="b"/>
          <a:lstStyle/>
          <a:p>
            <a:r>
              <a:rPr lang="en-US" dirty="0"/>
              <a:t>Example: CA Resident</a:t>
            </a:r>
          </a:p>
        </p:txBody>
      </p:sp>
      <p:sp>
        <p:nvSpPr>
          <p:cNvPr id="8" name="Text Placeholder 7" descr="" title=""/>
          <p:cNvSpPr>
            <a:spLocks noGrp="1"/>
          </p:cNvSpPr>
          <p:nvPr>
            <p:ph type="body" sz="quarter" idx="11"/>
          </p:nvPr>
        </p:nvSpPr>
        <p:spPr>
          <a:xfrm>
            <a:off x="4648202" y="1733550"/>
            <a:ext cx="3505200" cy="2209800"/>
          </a:xfrm>
        </p:spPr>
        <p:txBody>
          <a:bodyPr/>
          <a:lstStyle/>
          <a:p>
            <a:pPr marL="171450" indent="-171450">
              <a:spcAft>
                <a:spcPts val="1200"/>
              </a:spcAft>
              <a:buFont typeface="Arial" panose="020B0604020202020204" pitchFamily="34" charset="0"/>
              <a:buChar char="•"/>
            </a:pPr>
            <a:r>
              <a:rPr lang="en-US" sz="1200" dirty="0"/>
              <a:t>CA resident dies in 2024 with $4 million gross estate consisting of $2 million of real property located in CA and $2 million in OR. She leaves CA real property to her children and OR real property to her spouse (eligible for the marital deduction). </a:t>
            </a:r>
          </a:p>
          <a:p>
            <a:pPr marL="171450" indent="-171450">
              <a:spcAft>
                <a:spcPts val="1200"/>
              </a:spcAft>
              <a:buFont typeface="Arial" panose="020B0604020202020204" pitchFamily="34" charset="0"/>
              <a:buChar char="•"/>
            </a:pPr>
            <a:r>
              <a:rPr lang="en-US" sz="1200" dirty="0"/>
              <a:t>Since the fractional formula computes tax on the worldwide taxable estate in excess of $1 million first, and then applies OR apportionment, OR estate tax of $50,625 will be owed. </a:t>
            </a:r>
          </a:p>
          <a:p>
            <a:endParaRPr lang="en-US" dirty="0"/>
          </a:p>
        </p:txBody>
      </p:sp>
      <p:sp>
        <p:nvSpPr>
          <p:cNvPr id="2" name="Rectangle 1" descr="" title="">
            <a:extLst>
              <a:ext uri="{FF2B5EF4-FFF2-40B4-BE49-F238E27FC236}">
                <a16:creationId xmlns:a16="http://schemas.microsoft.com/office/drawing/2014/main" id="{A952E0BF-2A31-29DF-CD14-F55FBD6EF341}"/>
              </a:ext>
            </a:extLst>
          </p:cNvPr>
          <p:cNvSpPr/>
          <p:nvPr/>
        </p:nvSpPr>
        <p:spPr>
          <a:xfrm>
            <a:off x="6350" y="0"/>
            <a:ext cx="4572000" cy="57150"/>
          </a:xfrm>
          <a:prstGeom prst="rect">
            <a:avLst/>
          </a:prstGeom>
          <a:solidFill>
            <a:srgbClr val="F1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Walsheim Lt" panose="00000400000000000000" pitchFamily="2" charset="0"/>
            </a:endParaRPr>
          </a:p>
        </p:txBody>
      </p:sp>
      <p:sp>
        <p:nvSpPr>
          <p:cNvPr id="3" name="Text Placeholder 6" descr="" title="">
            <a:extLst>
              <a:ext uri="{FF2B5EF4-FFF2-40B4-BE49-F238E27FC236}">
                <a16:creationId xmlns:a16="http://schemas.microsoft.com/office/drawing/2014/main" id="{D2A8E293-1A90-4086-4171-024DD8F72089}"/>
              </a:ext>
            </a:extLst>
          </p:cNvPr>
          <p:cNvSpPr txBox="1">
            <a:spLocks/>
          </p:cNvSpPr>
          <p:nvPr/>
        </p:nvSpPr>
        <p:spPr>
          <a:xfrm>
            <a:off x="539750" y="1657350"/>
            <a:ext cx="3505200" cy="83820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kern="1200">
                <a:solidFill>
                  <a:srgbClr val="9CCB52"/>
                </a:solidFill>
                <a:latin typeface="GT Walsheim Bl" panose="00000900000000000000" pitchFamily="2" charset="0"/>
                <a:ea typeface="+mn-ea"/>
                <a:cs typeface="+mn-cs"/>
              </a:defRPr>
            </a:lvl1pPr>
            <a:lvl2pPr marL="742950" indent="-285750" algn="l" defTabSz="914400" rtl="0" eaLnBrk="1" latinLnBrk="0" hangingPunct="1">
              <a:spcBef>
                <a:spcPct val="20000"/>
              </a:spcBef>
              <a:buFont typeface="Arial" pitchFamily="34" charset="0"/>
              <a:buNone/>
              <a:defRPr sz="1800" kern="1200">
                <a:solidFill>
                  <a:srgbClr val="9CCB52"/>
                </a:solidFill>
                <a:latin typeface="+mj-lt"/>
                <a:ea typeface="+mn-ea"/>
                <a:cs typeface="+mn-cs"/>
              </a:defRPr>
            </a:lvl2pPr>
            <a:lvl3pPr marL="1143000" indent="-228600" algn="l" defTabSz="914400" rtl="0" eaLnBrk="1" latinLnBrk="0" hangingPunct="1">
              <a:spcBef>
                <a:spcPct val="20000"/>
              </a:spcBef>
              <a:buFont typeface="Arial" pitchFamily="34" charset="0"/>
              <a:buNone/>
              <a:defRPr sz="1800" kern="1200">
                <a:solidFill>
                  <a:srgbClr val="9CCB52"/>
                </a:solidFill>
                <a:latin typeface="+mj-lt"/>
                <a:ea typeface="+mn-ea"/>
                <a:cs typeface="+mn-cs"/>
              </a:defRPr>
            </a:lvl3pPr>
            <a:lvl4pPr marL="1600200" indent="-228600" algn="l" defTabSz="914400" rtl="0" eaLnBrk="1" latinLnBrk="0" hangingPunct="1">
              <a:spcBef>
                <a:spcPct val="20000"/>
              </a:spcBef>
              <a:buFont typeface="Arial" pitchFamily="34" charset="0"/>
              <a:buNone/>
              <a:defRPr sz="1800" kern="1200">
                <a:solidFill>
                  <a:srgbClr val="9CCB52"/>
                </a:solidFill>
                <a:latin typeface="+mj-lt"/>
                <a:ea typeface="+mn-ea"/>
                <a:cs typeface="+mn-cs"/>
              </a:defRPr>
            </a:lvl4pPr>
            <a:lvl5pPr marL="2057400" indent="-228600" algn="l" defTabSz="914400" rtl="0" eaLnBrk="1" latinLnBrk="0" hangingPunct="1">
              <a:spcBef>
                <a:spcPct val="20000"/>
              </a:spcBef>
              <a:buFont typeface="Arial" pitchFamily="34" charset="0"/>
              <a:buNone/>
              <a:defRPr sz="1800" kern="1200">
                <a:solidFill>
                  <a:srgbClr val="9CCB5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rgbClr val="212121"/>
                </a:solidFill>
              </a:rPr>
              <a:t>2024 Form OR-706</a:t>
            </a:r>
          </a:p>
        </p:txBody>
      </p:sp>
      <p:pic>
        <p:nvPicPr>
          <p:cNvPr id="4" name="Picture 3" descr="" title="">
            <a:extLst>
              <a:ext uri="{FF2B5EF4-FFF2-40B4-BE49-F238E27FC236}">
                <a16:creationId xmlns:a16="http://schemas.microsoft.com/office/drawing/2014/main" id="{69646314-5A4B-ED73-4335-7EDF2B8AB0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155972" y="2419350"/>
            <a:ext cx="4336254" cy="864039"/>
          </a:xfrm>
          <a:prstGeom prst="rect">
            <a:avLst/>
          </a:prstGeom>
          <a:noFill/>
          <a:ln>
            <a:noFill/>
          </a:ln>
        </p:spPr>
      </p:pic>
    </p:spTree>
    <p:extLst>
      <p:ext uri="{BB962C8B-B14F-4D97-AF65-F5344CB8AC3E}">
        <p14:creationId xmlns:p14="http://schemas.microsoft.com/office/powerpoint/2010/main" val="4199481008"/>
      </p:ext>
    </p:extLst>
  </p:cSld>
  <p:clrMapOvr>
    <a:masterClrMapping/>
  </p:clrMapOvr>
</p:sld>
</file>

<file path=ppt/theme/theme1.xml><?xml version="1.0" encoding="utf-8"?>
<a:theme xmlns:a="http://schemas.openxmlformats.org/drawingml/2006/main" name="Perkin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kins">
      <a:majorFont>
        <a:latin typeface="GTWalsheimProBold"/>
        <a:ea typeface=""/>
        <a:cs typeface=""/>
      </a:majorFont>
      <a:minorFont>
        <a:latin typeface="GTWalsheimPro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1900-01-01T08:00:00.0000000Z</lastPrinted>
  <dcterms:created xsi:type="dcterms:W3CDTF">1900-01-01T08:00:00.0000000Z</dcterms:created>
  <dcterms:modified xsi:type="dcterms:W3CDTF">1900-01-01T08:00:00.0000000Z</dcterms:modified>
</coreProperties>
</file>