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5.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90" r:id="rId2"/>
    <p:sldMasterId id="2147483679" r:id="rId3"/>
    <p:sldMasterId id="2147483718" r:id="rId4"/>
    <p:sldMasterId id="2147483733" r:id="rId5"/>
    <p:sldMasterId id="2147483787" r:id="rId6"/>
    <p:sldMasterId id="2147483802" r:id="rId7"/>
    <p:sldMasterId id="2147483845" r:id="rId8"/>
    <p:sldMasterId id="2147483860" r:id="rId9"/>
    <p:sldMasterId id="2147483875" r:id="rId10"/>
    <p:sldMasterId id="2147483902" r:id="rId11"/>
    <p:sldMasterId id="2147483907" r:id="rId12"/>
    <p:sldMasterId id="2147483920" r:id="rId13"/>
    <p:sldMasterId id="2147483935" r:id="rId14"/>
    <p:sldMasterId id="2147483972" r:id="rId15"/>
    <p:sldMasterId id="2147483987" r:id="rId16"/>
  </p:sldMasterIdLst>
  <p:notesMasterIdLst>
    <p:notesMasterId r:id="rId59"/>
  </p:notesMasterIdLst>
  <p:handoutMasterIdLst>
    <p:handoutMasterId r:id="rId60"/>
  </p:handoutMasterIdLst>
  <p:sldIdLst>
    <p:sldId id="875" r:id="rId17"/>
    <p:sldId id="337" r:id="rId18"/>
    <p:sldId id="456" r:id="rId19"/>
    <p:sldId id="832" r:id="rId20"/>
    <p:sldId id="867" r:id="rId21"/>
    <p:sldId id="684" r:id="rId22"/>
    <p:sldId id="842" r:id="rId23"/>
    <p:sldId id="843" r:id="rId24"/>
    <p:sldId id="829" r:id="rId25"/>
    <p:sldId id="868" r:id="rId26"/>
    <p:sldId id="871" r:id="rId27"/>
    <p:sldId id="870" r:id="rId28"/>
    <p:sldId id="873" r:id="rId29"/>
    <p:sldId id="874" r:id="rId30"/>
    <p:sldId id="599" r:id="rId31"/>
    <p:sldId id="628" r:id="rId32"/>
    <p:sldId id="869" r:id="rId33"/>
    <p:sldId id="858" r:id="rId34"/>
    <p:sldId id="591" r:id="rId35"/>
    <p:sldId id="845" r:id="rId36"/>
    <p:sldId id="844" r:id="rId37"/>
    <p:sldId id="860" r:id="rId38"/>
    <p:sldId id="846" r:id="rId39"/>
    <p:sldId id="847" r:id="rId40"/>
    <p:sldId id="859" r:id="rId41"/>
    <p:sldId id="848" r:id="rId42"/>
    <p:sldId id="864" r:id="rId43"/>
    <p:sldId id="849" r:id="rId44"/>
    <p:sldId id="861" r:id="rId45"/>
    <p:sldId id="850" r:id="rId46"/>
    <p:sldId id="851" r:id="rId47"/>
    <p:sldId id="852" r:id="rId48"/>
    <p:sldId id="853" r:id="rId49"/>
    <p:sldId id="855" r:id="rId50"/>
    <p:sldId id="856" r:id="rId51"/>
    <p:sldId id="857" r:id="rId52"/>
    <p:sldId id="863" r:id="rId53"/>
    <p:sldId id="865" r:id="rId54"/>
    <p:sldId id="866" r:id="rId55"/>
    <p:sldId id="553" r:id="rId56"/>
    <p:sldId id="872" r:id="rId57"/>
    <p:sldId id="862" r:id="rId58"/>
  </p:sldIdLst>
  <p:sldSz cx="9144000" cy="6858000" type="screen4x3"/>
  <p:notesSz cx="7315200" cy="9601200"/>
  <p:custDataLst>
    <p:tags r:id="rId61"/>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ince, Heather H" initials="HH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9BADE-1A04-49DA-A016-8E2DF112059A}" v="52" dt="2025-12-02T19:32:21.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613" autoAdjust="0"/>
  </p:normalViewPr>
  <p:slideViewPr>
    <p:cSldViewPr>
      <p:cViewPr varScale="1">
        <p:scale>
          <a:sx n="67" d="100"/>
          <a:sy n="67" d="100"/>
        </p:scale>
        <p:origin x="1891"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96"/>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tags" Target="tags/tag1.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notesMaster" Target="notesMasters/notesMaster1.xml"/><Relationship Id="rId67" Type="http://schemas.microsoft.com/office/2016/11/relationships/changesInfo" Target="changesInfos/changesInfo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P. Morrow III" userId="1067195f-014e-400e-9ba0-902594d422b5" providerId="ADAL" clId="{BAB02ECD-5F7D-4786-95C9-15F3073B50C3}"/>
    <pc:docChg chg="undo custSel addSld delSld modSld sldOrd">
      <pc:chgData name="Edwin P. Morrow III" userId="1067195f-014e-400e-9ba0-902594d422b5" providerId="ADAL" clId="{BAB02ECD-5F7D-4786-95C9-15F3073B50C3}" dt="2025-12-02T19:38:45.969" v="13366" actId="113"/>
      <pc:docMkLst>
        <pc:docMk/>
      </pc:docMkLst>
      <pc:sldChg chg="modSp mod">
        <pc:chgData name="Edwin P. Morrow III" userId="1067195f-014e-400e-9ba0-902594d422b5" providerId="ADAL" clId="{BAB02ECD-5F7D-4786-95C9-15F3073B50C3}" dt="2025-12-02T18:27:45.791" v="12548" actId="113"/>
        <pc:sldMkLst>
          <pc:docMk/>
          <pc:sldMk cId="3774686461" sldId="337"/>
        </pc:sldMkLst>
        <pc:spChg chg="mod">
          <ac:chgData name="Edwin P. Morrow III" userId="1067195f-014e-400e-9ba0-902594d422b5" providerId="ADAL" clId="{BAB02ECD-5F7D-4786-95C9-15F3073B50C3}" dt="2025-12-02T18:27:45.791" v="12548" actId="113"/>
          <ac:spMkLst>
            <pc:docMk/>
            <pc:sldMk cId="3774686461" sldId="337"/>
            <ac:spMk id="4099" creationId="{00000000-0000-0000-0000-000000000000}"/>
          </ac:spMkLst>
        </pc:spChg>
      </pc:sldChg>
      <pc:sldChg chg="modSp add del mod modTransition">
        <pc:chgData name="Edwin P. Morrow III" userId="1067195f-014e-400e-9ba0-902594d422b5" providerId="ADAL" clId="{BAB02ECD-5F7D-4786-95C9-15F3073B50C3}" dt="2025-12-02T18:12:57.024" v="12385" actId="403"/>
        <pc:sldMkLst>
          <pc:docMk/>
          <pc:sldMk cId="1574924824" sldId="456"/>
        </pc:sldMkLst>
        <pc:spChg chg="mod">
          <ac:chgData name="Edwin P. Morrow III" userId="1067195f-014e-400e-9ba0-902594d422b5" providerId="ADAL" clId="{BAB02ECD-5F7D-4786-95C9-15F3073B50C3}" dt="2025-12-02T18:12:02.779" v="12377" actId="20577"/>
          <ac:spMkLst>
            <pc:docMk/>
            <pc:sldMk cId="1574924824" sldId="456"/>
            <ac:spMk id="2" creationId="{8F8E6B7B-F9CA-4A6B-9E0C-B739D9C990F6}"/>
          </ac:spMkLst>
        </pc:spChg>
        <pc:spChg chg="mod">
          <ac:chgData name="Edwin P. Morrow III" userId="1067195f-014e-400e-9ba0-902594d422b5" providerId="ADAL" clId="{BAB02ECD-5F7D-4786-95C9-15F3073B50C3}" dt="2025-12-01T19:25:32.148" v="8546" actId="1076"/>
          <ac:spMkLst>
            <pc:docMk/>
            <pc:sldMk cId="1574924824" sldId="456"/>
            <ac:spMk id="3" creationId="{EA609C46-AECB-4815-A032-C269EE531E93}"/>
          </ac:spMkLst>
        </pc:spChg>
        <pc:spChg chg="mod">
          <ac:chgData name="Edwin P. Morrow III" userId="1067195f-014e-400e-9ba0-902594d422b5" providerId="ADAL" clId="{BAB02ECD-5F7D-4786-95C9-15F3073B50C3}" dt="2025-12-02T18:12:57.024" v="12385" actId="403"/>
          <ac:spMkLst>
            <pc:docMk/>
            <pc:sldMk cId="1574924824" sldId="456"/>
            <ac:spMk id="7" creationId="{560F5292-94D8-44F9-8450-101D7ED5CE2B}"/>
          </ac:spMkLst>
        </pc:spChg>
      </pc:sldChg>
      <pc:sldChg chg="modSp mod">
        <pc:chgData name="Edwin P. Morrow III" userId="1067195f-014e-400e-9ba0-902594d422b5" providerId="ADAL" clId="{BAB02ECD-5F7D-4786-95C9-15F3073B50C3}" dt="2025-12-02T19:27:07.145" v="13032" actId="6549"/>
        <pc:sldMkLst>
          <pc:docMk/>
          <pc:sldMk cId="1944316289" sldId="553"/>
        </pc:sldMkLst>
        <pc:spChg chg="mod">
          <ac:chgData name="Edwin P. Morrow III" userId="1067195f-014e-400e-9ba0-902594d422b5" providerId="ADAL" clId="{BAB02ECD-5F7D-4786-95C9-15F3073B50C3}" dt="2025-12-02T19:27:07.145" v="13032" actId="6549"/>
          <ac:spMkLst>
            <pc:docMk/>
            <pc:sldMk cId="1944316289" sldId="553"/>
            <ac:spMk id="30724" creationId="{00000000-0000-0000-0000-000000000000}"/>
          </ac:spMkLst>
        </pc:spChg>
        <pc:spChg chg="mod">
          <ac:chgData name="Edwin P. Morrow III" userId="1067195f-014e-400e-9ba0-902594d422b5" providerId="ADAL" clId="{BAB02ECD-5F7D-4786-95C9-15F3073B50C3}" dt="2025-12-02T19:25:17.946" v="12792" actId="20577"/>
          <ac:spMkLst>
            <pc:docMk/>
            <pc:sldMk cId="1944316289" sldId="553"/>
            <ac:spMk id="30725" creationId="{00000000-0000-0000-0000-000000000000}"/>
          </ac:spMkLst>
        </pc:spChg>
      </pc:sldChg>
      <pc:sldChg chg="modSp mod">
        <pc:chgData name="Edwin P. Morrow III" userId="1067195f-014e-400e-9ba0-902594d422b5" providerId="ADAL" clId="{BAB02ECD-5F7D-4786-95C9-15F3073B50C3}" dt="2025-12-02T17:33:57.029" v="11698" actId="20577"/>
        <pc:sldMkLst>
          <pc:docMk/>
          <pc:sldMk cId="4012857823" sldId="591"/>
        </pc:sldMkLst>
        <pc:spChg chg="mod">
          <ac:chgData name="Edwin P. Morrow III" userId="1067195f-014e-400e-9ba0-902594d422b5" providerId="ADAL" clId="{BAB02ECD-5F7D-4786-95C9-15F3073B50C3}" dt="2025-12-02T17:33:57.029" v="11698" actId="20577"/>
          <ac:spMkLst>
            <pc:docMk/>
            <pc:sldMk cId="4012857823" sldId="591"/>
            <ac:spMk id="9220" creationId="{00000000-0000-0000-0000-000000000000}"/>
          </ac:spMkLst>
        </pc:spChg>
      </pc:sldChg>
      <pc:sldChg chg="modSp mod">
        <pc:chgData name="Edwin P. Morrow III" userId="1067195f-014e-400e-9ba0-902594d422b5" providerId="ADAL" clId="{BAB02ECD-5F7D-4786-95C9-15F3073B50C3}" dt="2025-12-02T18:54:08.695" v="12732" actId="14100"/>
        <pc:sldMkLst>
          <pc:docMk/>
          <pc:sldMk cId="857151026" sldId="599"/>
        </pc:sldMkLst>
        <pc:spChg chg="mod">
          <ac:chgData name="Edwin P. Morrow III" userId="1067195f-014e-400e-9ba0-902594d422b5" providerId="ADAL" clId="{BAB02ECD-5F7D-4786-95C9-15F3073B50C3}" dt="2025-12-02T18:54:08.695" v="12732" actId="14100"/>
          <ac:spMkLst>
            <pc:docMk/>
            <pc:sldMk cId="857151026" sldId="599"/>
            <ac:spMk id="19460" creationId="{00000000-0000-0000-0000-000000000000}"/>
          </ac:spMkLst>
        </pc:spChg>
      </pc:sldChg>
      <pc:sldChg chg="modSp mod">
        <pc:chgData name="Edwin P. Morrow III" userId="1067195f-014e-400e-9ba0-902594d422b5" providerId="ADAL" clId="{BAB02ECD-5F7D-4786-95C9-15F3073B50C3}" dt="2025-12-02T16:53:13.619" v="10385" actId="20577"/>
        <pc:sldMkLst>
          <pc:docMk/>
          <pc:sldMk cId="4124811099" sldId="628"/>
        </pc:sldMkLst>
        <pc:spChg chg="mod">
          <ac:chgData name="Edwin P. Morrow III" userId="1067195f-014e-400e-9ba0-902594d422b5" providerId="ADAL" clId="{BAB02ECD-5F7D-4786-95C9-15F3073B50C3}" dt="2025-12-02T16:52:37.717" v="10380" actId="14100"/>
          <ac:spMkLst>
            <pc:docMk/>
            <pc:sldMk cId="4124811099" sldId="628"/>
            <ac:spMk id="5122" creationId="{00000000-0000-0000-0000-000000000000}"/>
          </ac:spMkLst>
        </pc:spChg>
        <pc:spChg chg="mod">
          <ac:chgData name="Edwin P. Morrow III" userId="1067195f-014e-400e-9ba0-902594d422b5" providerId="ADAL" clId="{BAB02ECD-5F7D-4786-95C9-15F3073B50C3}" dt="2025-12-02T16:53:13.619" v="10385" actId="20577"/>
          <ac:spMkLst>
            <pc:docMk/>
            <pc:sldMk cId="4124811099" sldId="628"/>
            <ac:spMk id="5123" creationId="{00000000-0000-0000-0000-000000000000}"/>
          </ac:spMkLst>
        </pc:spChg>
      </pc:sldChg>
      <pc:sldChg chg="modSp mod">
        <pc:chgData name="Edwin P. Morrow III" userId="1067195f-014e-400e-9ba0-902594d422b5" providerId="ADAL" clId="{BAB02ECD-5F7D-4786-95C9-15F3073B50C3}" dt="2025-12-02T15:46:27.520" v="8931" actId="113"/>
        <pc:sldMkLst>
          <pc:docMk/>
          <pc:sldMk cId="2430891555" sldId="684"/>
        </pc:sldMkLst>
        <pc:graphicFrameChg chg="mod modGraphic">
          <ac:chgData name="Edwin P. Morrow III" userId="1067195f-014e-400e-9ba0-902594d422b5" providerId="ADAL" clId="{BAB02ECD-5F7D-4786-95C9-15F3073B50C3}" dt="2025-12-02T15:46:27.520" v="8931" actId="113"/>
          <ac:graphicFrameMkLst>
            <pc:docMk/>
            <pc:sldMk cId="2430891555" sldId="684"/>
            <ac:graphicFrameMk id="3" creationId="{51646647-7635-CE8C-7D5F-64A003165F47}"/>
          </ac:graphicFrameMkLst>
        </pc:graphicFrameChg>
      </pc:sldChg>
      <pc:sldChg chg="addSp delSp modSp del mod ord">
        <pc:chgData name="Edwin P. Morrow III" userId="1067195f-014e-400e-9ba0-902594d422b5" providerId="ADAL" clId="{BAB02ECD-5F7D-4786-95C9-15F3073B50C3}" dt="2025-12-02T19:18:41.233" v="12764" actId="47"/>
        <pc:sldMkLst>
          <pc:docMk/>
          <pc:sldMk cId="3491061261" sldId="827"/>
        </pc:sldMkLst>
        <pc:spChg chg="mod">
          <ac:chgData name="Edwin P. Morrow III" userId="1067195f-014e-400e-9ba0-902594d422b5" providerId="ADAL" clId="{BAB02ECD-5F7D-4786-95C9-15F3073B50C3}" dt="2025-12-02T18:19:12.860" v="12466" actId="6549"/>
          <ac:spMkLst>
            <pc:docMk/>
            <pc:sldMk cId="3491061261" sldId="827"/>
            <ac:spMk id="2" creationId="{AB3081B5-5B17-4BEE-8F53-12D03AD95F16}"/>
          </ac:spMkLst>
        </pc:spChg>
        <pc:spChg chg="del mod">
          <ac:chgData name="Edwin P. Morrow III" userId="1067195f-014e-400e-9ba0-902594d422b5" providerId="ADAL" clId="{BAB02ECD-5F7D-4786-95C9-15F3073B50C3}" dt="2025-12-02T18:21:49.299" v="12498" actId="21"/>
          <ac:spMkLst>
            <pc:docMk/>
            <pc:sldMk cId="3491061261" sldId="827"/>
            <ac:spMk id="3" creationId="{F19515FB-E074-46E8-8F1C-DF0145D1856F}"/>
          </ac:spMkLst>
        </pc:spChg>
        <pc:spChg chg="add del mod">
          <ac:chgData name="Edwin P. Morrow III" userId="1067195f-014e-400e-9ba0-902594d422b5" providerId="ADAL" clId="{BAB02ECD-5F7D-4786-95C9-15F3073B50C3}" dt="2025-12-02T18:20:43.200" v="12475"/>
          <ac:spMkLst>
            <pc:docMk/>
            <pc:sldMk cId="3491061261" sldId="827"/>
            <ac:spMk id="5" creationId="{23B08B87-01AE-6C43-95ED-287152590C20}"/>
          </ac:spMkLst>
        </pc:spChg>
        <pc:spChg chg="add mod">
          <ac:chgData name="Edwin P. Morrow III" userId="1067195f-014e-400e-9ba0-902594d422b5" providerId="ADAL" clId="{BAB02ECD-5F7D-4786-95C9-15F3073B50C3}" dt="2025-12-02T18:21:49.299" v="12498" actId="21"/>
          <ac:spMkLst>
            <pc:docMk/>
            <pc:sldMk cId="3491061261" sldId="827"/>
            <ac:spMk id="6" creationId="{99D24DF6-9A66-C620-3E94-551066C98F25}"/>
          </ac:spMkLst>
        </pc:spChg>
      </pc:sldChg>
      <pc:sldChg chg="modSp mod">
        <pc:chgData name="Edwin P. Morrow III" userId="1067195f-014e-400e-9ba0-902594d422b5" providerId="ADAL" clId="{BAB02ECD-5F7D-4786-95C9-15F3073B50C3}" dt="2025-12-02T18:46:11.165" v="12644" actId="20577"/>
        <pc:sldMkLst>
          <pc:docMk/>
          <pc:sldMk cId="3464035582" sldId="829"/>
        </pc:sldMkLst>
        <pc:spChg chg="mod">
          <ac:chgData name="Edwin P. Morrow III" userId="1067195f-014e-400e-9ba0-902594d422b5" providerId="ADAL" clId="{BAB02ECD-5F7D-4786-95C9-15F3073B50C3}" dt="2025-12-02T18:46:11.165" v="12644" actId="20577"/>
          <ac:spMkLst>
            <pc:docMk/>
            <pc:sldMk cId="3464035582" sldId="829"/>
            <ac:spMk id="19460" creationId="{00000000-0000-0000-0000-000000000000}"/>
          </ac:spMkLst>
        </pc:spChg>
      </pc:sldChg>
      <pc:sldChg chg="addSp delSp modSp mod">
        <pc:chgData name="Edwin P. Morrow III" userId="1067195f-014e-400e-9ba0-902594d422b5" providerId="ADAL" clId="{BAB02ECD-5F7D-4786-95C9-15F3073B50C3}" dt="2025-11-28T19:08:20.265" v="307" actId="14100"/>
        <pc:sldMkLst>
          <pc:docMk/>
          <pc:sldMk cId="3345477047" sldId="832"/>
        </pc:sldMkLst>
        <pc:picChg chg="add mod">
          <ac:chgData name="Edwin P. Morrow III" userId="1067195f-014e-400e-9ba0-902594d422b5" providerId="ADAL" clId="{BAB02ECD-5F7D-4786-95C9-15F3073B50C3}" dt="2025-11-28T19:08:20.265" v="307" actId="14100"/>
          <ac:picMkLst>
            <pc:docMk/>
            <pc:sldMk cId="3345477047" sldId="832"/>
            <ac:picMk id="4" creationId="{3C07B159-1941-58E7-8AE6-E2A4BD6A7582}"/>
          </ac:picMkLst>
        </pc:picChg>
      </pc:sldChg>
      <pc:sldChg chg="modSp mod">
        <pc:chgData name="Edwin P. Morrow III" userId="1067195f-014e-400e-9ba0-902594d422b5" providerId="ADAL" clId="{BAB02ECD-5F7D-4786-95C9-15F3073B50C3}" dt="2025-12-02T15:48:47.620" v="8961" actId="20577"/>
        <pc:sldMkLst>
          <pc:docMk/>
          <pc:sldMk cId="3592190916" sldId="842"/>
        </pc:sldMkLst>
        <pc:spChg chg="mod">
          <ac:chgData name="Edwin P. Morrow III" userId="1067195f-014e-400e-9ba0-902594d422b5" providerId="ADAL" clId="{BAB02ECD-5F7D-4786-95C9-15F3073B50C3}" dt="2025-12-02T15:46:53.824" v="8933" actId="20577"/>
          <ac:spMkLst>
            <pc:docMk/>
            <pc:sldMk cId="3592190916" sldId="842"/>
            <ac:spMk id="4098" creationId="{00000000-0000-0000-0000-000000000000}"/>
          </ac:spMkLst>
        </pc:spChg>
        <pc:graphicFrameChg chg="mod modGraphic">
          <ac:chgData name="Edwin P. Morrow III" userId="1067195f-014e-400e-9ba0-902594d422b5" providerId="ADAL" clId="{BAB02ECD-5F7D-4786-95C9-15F3073B50C3}" dt="2025-12-02T15:48:47.620" v="8961" actId="20577"/>
          <ac:graphicFrameMkLst>
            <pc:docMk/>
            <pc:sldMk cId="3592190916" sldId="842"/>
            <ac:graphicFrameMk id="3" creationId="{51646647-7635-CE8C-7D5F-64A003165F47}"/>
          </ac:graphicFrameMkLst>
        </pc:graphicFrameChg>
      </pc:sldChg>
      <pc:sldChg chg="modSp mod">
        <pc:chgData name="Edwin P. Morrow III" userId="1067195f-014e-400e-9ba0-902594d422b5" providerId="ADAL" clId="{BAB02ECD-5F7D-4786-95C9-15F3073B50C3}" dt="2025-12-02T17:43:46.757" v="11872" actId="20577"/>
        <pc:sldMkLst>
          <pc:docMk/>
          <pc:sldMk cId="3622766770" sldId="844"/>
        </pc:sldMkLst>
        <pc:spChg chg="mod">
          <ac:chgData name="Edwin P. Morrow III" userId="1067195f-014e-400e-9ba0-902594d422b5" providerId="ADAL" clId="{BAB02ECD-5F7D-4786-95C9-15F3073B50C3}" dt="2025-12-02T17:43:46.757" v="11872" actId="20577"/>
          <ac:spMkLst>
            <pc:docMk/>
            <pc:sldMk cId="3622766770" sldId="844"/>
            <ac:spMk id="9220" creationId="{00000000-0000-0000-0000-000000000000}"/>
          </ac:spMkLst>
        </pc:spChg>
      </pc:sldChg>
      <pc:sldChg chg="modSp mod">
        <pc:chgData name="Edwin P. Morrow III" userId="1067195f-014e-400e-9ba0-902594d422b5" providerId="ADAL" clId="{BAB02ECD-5F7D-4786-95C9-15F3073B50C3}" dt="2025-12-02T17:41:41.415" v="11807" actId="20577"/>
        <pc:sldMkLst>
          <pc:docMk/>
          <pc:sldMk cId="2754653157" sldId="845"/>
        </pc:sldMkLst>
        <pc:spChg chg="mod">
          <ac:chgData name="Edwin P. Morrow III" userId="1067195f-014e-400e-9ba0-902594d422b5" providerId="ADAL" clId="{BAB02ECD-5F7D-4786-95C9-15F3073B50C3}" dt="2025-12-02T17:41:41.415" v="11807" actId="20577"/>
          <ac:spMkLst>
            <pc:docMk/>
            <pc:sldMk cId="2754653157" sldId="845"/>
            <ac:spMk id="3" creationId="{FFC3D63D-7F89-514E-3EF9-627CEE3EE802}"/>
          </ac:spMkLst>
        </pc:spChg>
      </pc:sldChg>
      <pc:sldChg chg="modSp mod">
        <pc:chgData name="Edwin P. Morrow III" userId="1067195f-014e-400e-9ba0-902594d422b5" providerId="ADAL" clId="{BAB02ECD-5F7D-4786-95C9-15F3073B50C3}" dt="2025-12-02T17:47:09.189" v="11925" actId="20577"/>
        <pc:sldMkLst>
          <pc:docMk/>
          <pc:sldMk cId="1929713968" sldId="846"/>
        </pc:sldMkLst>
        <pc:spChg chg="mod">
          <ac:chgData name="Edwin P. Morrow III" userId="1067195f-014e-400e-9ba0-902594d422b5" providerId="ADAL" clId="{BAB02ECD-5F7D-4786-95C9-15F3073B50C3}" dt="2025-12-02T17:47:09.189" v="11925" actId="20577"/>
          <ac:spMkLst>
            <pc:docMk/>
            <pc:sldMk cId="1929713968" sldId="846"/>
            <ac:spMk id="9220" creationId="{00000000-0000-0000-0000-000000000000}"/>
          </ac:spMkLst>
        </pc:spChg>
      </pc:sldChg>
      <pc:sldChg chg="modSp mod">
        <pc:chgData name="Edwin P. Morrow III" userId="1067195f-014e-400e-9ba0-902594d422b5" providerId="ADAL" clId="{BAB02ECD-5F7D-4786-95C9-15F3073B50C3}" dt="2025-12-02T17:47:58.437" v="11929" actId="20577"/>
        <pc:sldMkLst>
          <pc:docMk/>
          <pc:sldMk cId="1716377310" sldId="847"/>
        </pc:sldMkLst>
        <pc:spChg chg="mod">
          <ac:chgData name="Edwin P. Morrow III" userId="1067195f-014e-400e-9ba0-902594d422b5" providerId="ADAL" clId="{BAB02ECD-5F7D-4786-95C9-15F3073B50C3}" dt="2025-12-02T17:47:58.437" v="11929" actId="20577"/>
          <ac:spMkLst>
            <pc:docMk/>
            <pc:sldMk cId="1716377310" sldId="847"/>
            <ac:spMk id="3" creationId="{A7F6CCEC-3CB9-C92A-090C-2A3806477168}"/>
          </ac:spMkLst>
        </pc:spChg>
      </pc:sldChg>
      <pc:sldChg chg="modSp mod">
        <pc:chgData name="Edwin P. Morrow III" userId="1067195f-014e-400e-9ba0-902594d422b5" providerId="ADAL" clId="{BAB02ECD-5F7D-4786-95C9-15F3073B50C3}" dt="2025-12-02T17:50:50.023" v="11983" actId="20577"/>
        <pc:sldMkLst>
          <pc:docMk/>
          <pc:sldMk cId="3013716662" sldId="848"/>
        </pc:sldMkLst>
        <pc:spChg chg="mod">
          <ac:chgData name="Edwin P. Morrow III" userId="1067195f-014e-400e-9ba0-902594d422b5" providerId="ADAL" clId="{BAB02ECD-5F7D-4786-95C9-15F3073B50C3}" dt="2025-12-02T17:50:50.023" v="11983" actId="20577"/>
          <ac:spMkLst>
            <pc:docMk/>
            <pc:sldMk cId="3013716662" sldId="848"/>
            <ac:spMk id="3" creationId="{A7F6CCEC-3CB9-C92A-090C-2A3806477168}"/>
          </ac:spMkLst>
        </pc:spChg>
      </pc:sldChg>
      <pc:sldChg chg="modSp mod">
        <pc:chgData name="Edwin P. Morrow III" userId="1067195f-014e-400e-9ba0-902594d422b5" providerId="ADAL" clId="{BAB02ECD-5F7D-4786-95C9-15F3073B50C3}" dt="2025-12-02T17:58:16.372" v="12150" actId="20577"/>
        <pc:sldMkLst>
          <pc:docMk/>
          <pc:sldMk cId="2947651209" sldId="850"/>
        </pc:sldMkLst>
        <pc:spChg chg="mod">
          <ac:chgData name="Edwin P. Morrow III" userId="1067195f-014e-400e-9ba0-902594d422b5" providerId="ADAL" clId="{BAB02ECD-5F7D-4786-95C9-15F3073B50C3}" dt="2025-12-02T17:58:16.372" v="12150" actId="20577"/>
          <ac:spMkLst>
            <pc:docMk/>
            <pc:sldMk cId="2947651209" sldId="850"/>
            <ac:spMk id="3" creationId="{A7F6CCEC-3CB9-C92A-090C-2A3806477168}"/>
          </ac:spMkLst>
        </pc:spChg>
      </pc:sldChg>
      <pc:sldChg chg="modSp mod">
        <pc:chgData name="Edwin P. Morrow III" userId="1067195f-014e-400e-9ba0-902594d422b5" providerId="ADAL" clId="{BAB02ECD-5F7D-4786-95C9-15F3073B50C3}" dt="2025-12-02T18:00:39.145" v="12225" actId="114"/>
        <pc:sldMkLst>
          <pc:docMk/>
          <pc:sldMk cId="645495315" sldId="851"/>
        </pc:sldMkLst>
        <pc:spChg chg="mod">
          <ac:chgData name="Edwin P. Morrow III" userId="1067195f-014e-400e-9ba0-902594d422b5" providerId="ADAL" clId="{BAB02ECD-5F7D-4786-95C9-15F3073B50C3}" dt="2025-12-02T18:00:39.145" v="12225" actId="114"/>
          <ac:spMkLst>
            <pc:docMk/>
            <pc:sldMk cId="645495315" sldId="851"/>
            <ac:spMk id="3" creationId="{A7F6CCEC-3CB9-C92A-090C-2A3806477168}"/>
          </ac:spMkLst>
        </pc:spChg>
      </pc:sldChg>
      <pc:sldChg chg="modSp mod">
        <pc:chgData name="Edwin P. Morrow III" userId="1067195f-014e-400e-9ba0-902594d422b5" providerId="ADAL" clId="{BAB02ECD-5F7D-4786-95C9-15F3073B50C3}" dt="2025-12-02T18:02:42.978" v="12241" actId="20577"/>
        <pc:sldMkLst>
          <pc:docMk/>
          <pc:sldMk cId="986362005" sldId="852"/>
        </pc:sldMkLst>
        <pc:spChg chg="mod">
          <ac:chgData name="Edwin P. Morrow III" userId="1067195f-014e-400e-9ba0-902594d422b5" providerId="ADAL" clId="{BAB02ECD-5F7D-4786-95C9-15F3073B50C3}" dt="2025-12-02T18:02:42.978" v="12241" actId="20577"/>
          <ac:spMkLst>
            <pc:docMk/>
            <pc:sldMk cId="986362005" sldId="852"/>
            <ac:spMk id="3" creationId="{A7F6CCEC-3CB9-C92A-090C-2A3806477168}"/>
          </ac:spMkLst>
        </pc:spChg>
      </pc:sldChg>
      <pc:sldChg chg="modSp mod">
        <pc:chgData name="Edwin P. Morrow III" userId="1067195f-014e-400e-9ba0-902594d422b5" providerId="ADAL" clId="{BAB02ECD-5F7D-4786-95C9-15F3073B50C3}" dt="2025-12-02T18:06:28.367" v="12246" actId="255"/>
        <pc:sldMkLst>
          <pc:docMk/>
          <pc:sldMk cId="102288130" sldId="855"/>
        </pc:sldMkLst>
        <pc:spChg chg="mod">
          <ac:chgData name="Edwin P. Morrow III" userId="1067195f-014e-400e-9ba0-902594d422b5" providerId="ADAL" clId="{BAB02ECD-5F7D-4786-95C9-15F3073B50C3}" dt="2025-12-02T18:06:28.367" v="12246" actId="255"/>
          <ac:spMkLst>
            <pc:docMk/>
            <pc:sldMk cId="102288130" sldId="855"/>
            <ac:spMk id="3" creationId="{A7F6CCEC-3CB9-C92A-090C-2A3806477168}"/>
          </ac:spMkLst>
        </pc:spChg>
      </pc:sldChg>
      <pc:sldChg chg="modSp mod">
        <pc:chgData name="Edwin P. Morrow III" userId="1067195f-014e-400e-9ba0-902594d422b5" providerId="ADAL" clId="{BAB02ECD-5F7D-4786-95C9-15F3073B50C3}" dt="2025-12-02T19:35:48.580" v="13254" actId="20577"/>
        <pc:sldMkLst>
          <pc:docMk/>
          <pc:sldMk cId="2534301276" sldId="857"/>
        </pc:sldMkLst>
        <pc:spChg chg="mod">
          <ac:chgData name="Edwin P. Morrow III" userId="1067195f-014e-400e-9ba0-902594d422b5" providerId="ADAL" clId="{BAB02ECD-5F7D-4786-95C9-15F3073B50C3}" dt="2025-12-02T19:35:48.580" v="13254" actId="20577"/>
          <ac:spMkLst>
            <pc:docMk/>
            <pc:sldMk cId="2534301276" sldId="857"/>
            <ac:spMk id="3" creationId="{A7F6CCEC-3CB9-C92A-090C-2A3806477168}"/>
          </ac:spMkLst>
        </pc:spChg>
      </pc:sldChg>
      <pc:sldChg chg="modSp mod">
        <pc:chgData name="Edwin P. Morrow III" userId="1067195f-014e-400e-9ba0-902594d422b5" providerId="ADAL" clId="{BAB02ECD-5F7D-4786-95C9-15F3073B50C3}" dt="2025-12-02T17:20:22.299" v="11428" actId="20577"/>
        <pc:sldMkLst>
          <pc:docMk/>
          <pc:sldMk cId="3106601833" sldId="858"/>
        </pc:sldMkLst>
        <pc:spChg chg="mod">
          <ac:chgData name="Edwin P. Morrow III" userId="1067195f-014e-400e-9ba0-902594d422b5" providerId="ADAL" clId="{BAB02ECD-5F7D-4786-95C9-15F3073B50C3}" dt="2025-12-02T17:20:22.299" v="11428" actId="20577"/>
          <ac:spMkLst>
            <pc:docMk/>
            <pc:sldMk cId="3106601833" sldId="858"/>
            <ac:spMk id="5123" creationId="{00000000-0000-0000-0000-000000000000}"/>
          </ac:spMkLst>
        </pc:spChg>
      </pc:sldChg>
      <pc:sldChg chg="modSp mod">
        <pc:chgData name="Edwin P. Morrow III" userId="1067195f-014e-400e-9ba0-902594d422b5" providerId="ADAL" clId="{BAB02ECD-5F7D-4786-95C9-15F3073B50C3}" dt="2025-12-02T17:49:07.950" v="11969" actId="20577"/>
        <pc:sldMkLst>
          <pc:docMk/>
          <pc:sldMk cId="2099289729" sldId="859"/>
        </pc:sldMkLst>
        <pc:spChg chg="mod">
          <ac:chgData name="Edwin P. Morrow III" userId="1067195f-014e-400e-9ba0-902594d422b5" providerId="ADAL" clId="{BAB02ECD-5F7D-4786-95C9-15F3073B50C3}" dt="2025-12-02T17:49:07.950" v="11969" actId="20577"/>
          <ac:spMkLst>
            <pc:docMk/>
            <pc:sldMk cId="2099289729" sldId="859"/>
            <ac:spMk id="3" creationId="{A7F6CCEC-3CB9-C92A-090C-2A3806477168}"/>
          </ac:spMkLst>
        </pc:spChg>
      </pc:sldChg>
      <pc:sldChg chg="modSp mod">
        <pc:chgData name="Edwin P. Morrow III" userId="1067195f-014e-400e-9ba0-902594d422b5" providerId="ADAL" clId="{BAB02ECD-5F7D-4786-95C9-15F3073B50C3}" dt="2025-12-02T17:45:24.293" v="11898" actId="20577"/>
        <pc:sldMkLst>
          <pc:docMk/>
          <pc:sldMk cId="713756686" sldId="860"/>
        </pc:sldMkLst>
        <pc:spChg chg="mod">
          <ac:chgData name="Edwin P. Morrow III" userId="1067195f-014e-400e-9ba0-902594d422b5" providerId="ADAL" clId="{BAB02ECD-5F7D-4786-95C9-15F3073B50C3}" dt="2025-12-02T17:45:24.293" v="11898" actId="20577"/>
          <ac:spMkLst>
            <pc:docMk/>
            <pc:sldMk cId="713756686" sldId="860"/>
            <ac:spMk id="9220" creationId="{00000000-0000-0000-0000-000000000000}"/>
          </ac:spMkLst>
        </pc:spChg>
      </pc:sldChg>
      <pc:sldChg chg="modSp mod">
        <pc:chgData name="Edwin P. Morrow III" userId="1067195f-014e-400e-9ba0-902594d422b5" providerId="ADAL" clId="{BAB02ECD-5F7D-4786-95C9-15F3073B50C3}" dt="2025-12-02T19:30:19.045" v="13195" actId="20577"/>
        <pc:sldMkLst>
          <pc:docMk/>
          <pc:sldMk cId="1060124813" sldId="862"/>
        </pc:sldMkLst>
        <pc:spChg chg="mod">
          <ac:chgData name="Edwin P. Morrow III" userId="1067195f-014e-400e-9ba0-902594d422b5" providerId="ADAL" clId="{BAB02ECD-5F7D-4786-95C9-15F3073B50C3}" dt="2025-12-02T19:29:47.039" v="13189" actId="20577"/>
          <ac:spMkLst>
            <pc:docMk/>
            <pc:sldMk cId="1060124813" sldId="862"/>
            <ac:spMk id="3" creationId="{A7F6CCEC-3CB9-C92A-090C-2A3806477168}"/>
          </ac:spMkLst>
        </pc:spChg>
        <pc:spChg chg="mod">
          <ac:chgData name="Edwin P. Morrow III" userId="1067195f-014e-400e-9ba0-902594d422b5" providerId="ADAL" clId="{BAB02ECD-5F7D-4786-95C9-15F3073B50C3}" dt="2025-12-02T19:30:19.045" v="13195" actId="20577"/>
          <ac:spMkLst>
            <pc:docMk/>
            <pc:sldMk cId="1060124813" sldId="862"/>
            <ac:spMk id="9218" creationId="{00000000-0000-0000-0000-000000000000}"/>
          </ac:spMkLst>
        </pc:spChg>
      </pc:sldChg>
      <pc:sldChg chg="modSp mod">
        <pc:chgData name="Edwin P. Morrow III" userId="1067195f-014e-400e-9ba0-902594d422b5" providerId="ADAL" clId="{BAB02ECD-5F7D-4786-95C9-15F3073B50C3}" dt="2025-12-02T19:38:45.969" v="13366" actId="113"/>
        <pc:sldMkLst>
          <pc:docMk/>
          <pc:sldMk cId="953804851" sldId="863"/>
        </pc:sldMkLst>
        <pc:spChg chg="mod">
          <ac:chgData name="Edwin P. Morrow III" userId="1067195f-014e-400e-9ba0-902594d422b5" providerId="ADAL" clId="{BAB02ECD-5F7D-4786-95C9-15F3073B50C3}" dt="2025-12-02T19:38:45.969" v="13366" actId="113"/>
          <ac:spMkLst>
            <pc:docMk/>
            <pc:sldMk cId="953804851" sldId="863"/>
            <ac:spMk id="3" creationId="{A7F6CCEC-3CB9-C92A-090C-2A3806477168}"/>
          </ac:spMkLst>
        </pc:spChg>
      </pc:sldChg>
      <pc:sldChg chg="modSp mod">
        <pc:chgData name="Edwin P. Morrow III" userId="1067195f-014e-400e-9ba0-902594d422b5" providerId="ADAL" clId="{BAB02ECD-5F7D-4786-95C9-15F3073B50C3}" dt="2025-12-02T17:53:24.132" v="12036" actId="20577"/>
        <pc:sldMkLst>
          <pc:docMk/>
          <pc:sldMk cId="1189430988" sldId="864"/>
        </pc:sldMkLst>
        <pc:spChg chg="mod">
          <ac:chgData name="Edwin P. Morrow III" userId="1067195f-014e-400e-9ba0-902594d422b5" providerId="ADAL" clId="{BAB02ECD-5F7D-4786-95C9-15F3073B50C3}" dt="2025-12-02T17:53:24.132" v="12036" actId="20577"/>
          <ac:spMkLst>
            <pc:docMk/>
            <pc:sldMk cId="1189430988" sldId="864"/>
            <ac:spMk id="3" creationId="{A7F6CCEC-3CB9-C92A-090C-2A3806477168}"/>
          </ac:spMkLst>
        </pc:spChg>
      </pc:sldChg>
      <pc:sldChg chg="modSp mod">
        <pc:chgData name="Edwin P. Morrow III" userId="1067195f-014e-400e-9ba0-902594d422b5" providerId="ADAL" clId="{BAB02ECD-5F7D-4786-95C9-15F3073B50C3}" dt="2025-12-02T18:10:46.770" v="12347" actId="113"/>
        <pc:sldMkLst>
          <pc:docMk/>
          <pc:sldMk cId="873321994" sldId="865"/>
        </pc:sldMkLst>
        <pc:spChg chg="mod">
          <ac:chgData name="Edwin P. Morrow III" userId="1067195f-014e-400e-9ba0-902594d422b5" providerId="ADAL" clId="{BAB02ECD-5F7D-4786-95C9-15F3073B50C3}" dt="2025-12-02T18:10:46.770" v="12347" actId="113"/>
          <ac:spMkLst>
            <pc:docMk/>
            <pc:sldMk cId="873321994" sldId="865"/>
            <ac:spMk id="3" creationId="{A7F6CCEC-3CB9-C92A-090C-2A3806477168}"/>
          </ac:spMkLst>
        </pc:spChg>
      </pc:sldChg>
      <pc:sldChg chg="modSp mod">
        <pc:chgData name="Edwin P. Morrow III" userId="1067195f-014e-400e-9ba0-902594d422b5" providerId="ADAL" clId="{BAB02ECD-5F7D-4786-95C9-15F3073B50C3}" dt="2025-12-02T19:31:34.846" v="13205" actId="20577"/>
        <pc:sldMkLst>
          <pc:docMk/>
          <pc:sldMk cId="3339900582" sldId="866"/>
        </pc:sldMkLst>
        <pc:spChg chg="mod">
          <ac:chgData name="Edwin P. Morrow III" userId="1067195f-014e-400e-9ba0-902594d422b5" providerId="ADAL" clId="{BAB02ECD-5F7D-4786-95C9-15F3073B50C3}" dt="2025-12-02T19:31:34.846" v="13205" actId="20577"/>
          <ac:spMkLst>
            <pc:docMk/>
            <pc:sldMk cId="3339900582" sldId="866"/>
            <ac:spMk id="3" creationId="{A7F6CCEC-3CB9-C92A-090C-2A3806477168}"/>
          </ac:spMkLst>
        </pc:spChg>
      </pc:sldChg>
      <pc:sldChg chg="addSp delSp modSp add mod">
        <pc:chgData name="Edwin P. Morrow III" userId="1067195f-014e-400e-9ba0-902594d422b5" providerId="ADAL" clId="{BAB02ECD-5F7D-4786-95C9-15F3073B50C3}" dt="2025-12-02T15:46:12.357" v="8930" actId="20577"/>
        <pc:sldMkLst>
          <pc:docMk/>
          <pc:sldMk cId="1824074327" sldId="867"/>
        </pc:sldMkLst>
        <pc:spChg chg="add mod">
          <ac:chgData name="Edwin P. Morrow III" userId="1067195f-014e-400e-9ba0-902594d422b5" providerId="ADAL" clId="{BAB02ECD-5F7D-4786-95C9-15F3073B50C3}" dt="2025-12-02T15:46:12.357" v="8930" actId="20577"/>
          <ac:spMkLst>
            <pc:docMk/>
            <pc:sldMk cId="1824074327" sldId="867"/>
            <ac:spMk id="5" creationId="{91396538-E0B1-9292-2D45-699621AAC8EC}"/>
          </ac:spMkLst>
        </pc:spChg>
        <pc:spChg chg="mod">
          <ac:chgData name="Edwin P. Morrow III" userId="1067195f-014e-400e-9ba0-902594d422b5" providerId="ADAL" clId="{BAB02ECD-5F7D-4786-95C9-15F3073B50C3}" dt="2025-11-28T19:12:07.875" v="459" actId="20577"/>
          <ac:spMkLst>
            <pc:docMk/>
            <pc:sldMk cId="1824074327" sldId="867"/>
            <ac:spMk id="4098" creationId="{50485E0F-EA6B-4A11-787C-4683715D1B1E}"/>
          </ac:spMkLst>
        </pc:spChg>
      </pc:sldChg>
      <pc:sldChg chg="modSp add mod">
        <pc:chgData name="Edwin P. Morrow III" userId="1067195f-014e-400e-9ba0-902594d422b5" providerId="ADAL" clId="{BAB02ECD-5F7D-4786-95C9-15F3073B50C3}" dt="2025-12-02T16:13:00.415" v="9637" actId="20577"/>
        <pc:sldMkLst>
          <pc:docMk/>
          <pc:sldMk cId="828123394" sldId="868"/>
        </pc:sldMkLst>
        <pc:spChg chg="mod">
          <ac:chgData name="Edwin P. Morrow III" userId="1067195f-014e-400e-9ba0-902594d422b5" providerId="ADAL" clId="{BAB02ECD-5F7D-4786-95C9-15F3073B50C3}" dt="2025-11-28T20:33:37.286" v="4394" actId="403"/>
          <ac:spMkLst>
            <pc:docMk/>
            <pc:sldMk cId="828123394" sldId="868"/>
            <ac:spMk id="19459" creationId="{020969E6-C8AF-989B-E438-060C7BB0E047}"/>
          </ac:spMkLst>
        </pc:spChg>
        <pc:spChg chg="mod">
          <ac:chgData name="Edwin P. Morrow III" userId="1067195f-014e-400e-9ba0-902594d422b5" providerId="ADAL" clId="{BAB02ECD-5F7D-4786-95C9-15F3073B50C3}" dt="2025-12-02T16:13:00.415" v="9637" actId="20577"/>
          <ac:spMkLst>
            <pc:docMk/>
            <pc:sldMk cId="828123394" sldId="868"/>
            <ac:spMk id="19460" creationId="{9BD26A0F-8F04-339A-126C-5FE3348B490C}"/>
          </ac:spMkLst>
        </pc:spChg>
      </pc:sldChg>
      <pc:sldChg chg="modSp add mod">
        <pc:chgData name="Edwin P. Morrow III" userId="1067195f-014e-400e-9ba0-902594d422b5" providerId="ADAL" clId="{BAB02ECD-5F7D-4786-95C9-15F3073B50C3}" dt="2025-12-02T18:55:03.554" v="12743" actId="20577"/>
        <pc:sldMkLst>
          <pc:docMk/>
          <pc:sldMk cId="378500164" sldId="869"/>
        </pc:sldMkLst>
        <pc:spChg chg="mod">
          <ac:chgData name="Edwin P. Morrow III" userId="1067195f-014e-400e-9ba0-902594d422b5" providerId="ADAL" clId="{BAB02ECD-5F7D-4786-95C9-15F3073B50C3}" dt="2025-12-02T18:55:03.554" v="12743" actId="20577"/>
          <ac:spMkLst>
            <pc:docMk/>
            <pc:sldMk cId="378500164" sldId="869"/>
            <ac:spMk id="5123" creationId="{17B88A32-BE84-8514-6115-CF474BDC4479}"/>
          </ac:spMkLst>
        </pc:spChg>
      </pc:sldChg>
      <pc:sldChg chg="modSp add mod">
        <pc:chgData name="Edwin P. Morrow III" userId="1067195f-014e-400e-9ba0-902594d422b5" providerId="ADAL" clId="{BAB02ECD-5F7D-4786-95C9-15F3073B50C3}" dt="2025-12-02T18:52:30.722" v="12727" actId="20577"/>
        <pc:sldMkLst>
          <pc:docMk/>
          <pc:sldMk cId="110342254" sldId="870"/>
        </pc:sldMkLst>
        <pc:spChg chg="mod">
          <ac:chgData name="Edwin P. Morrow III" userId="1067195f-014e-400e-9ba0-902594d422b5" providerId="ADAL" clId="{BAB02ECD-5F7D-4786-95C9-15F3073B50C3}" dt="2025-12-02T18:52:30.722" v="12727" actId="20577"/>
          <ac:spMkLst>
            <pc:docMk/>
            <pc:sldMk cId="110342254" sldId="870"/>
            <ac:spMk id="19460" creationId="{1205CC20-87F5-E22F-A30C-2DB55A5864CE}"/>
          </ac:spMkLst>
        </pc:spChg>
      </pc:sldChg>
      <pc:sldChg chg="modSp add mod ord">
        <pc:chgData name="Edwin P. Morrow III" userId="1067195f-014e-400e-9ba0-902594d422b5" providerId="ADAL" clId="{BAB02ECD-5F7D-4786-95C9-15F3073B50C3}" dt="2025-12-02T14:26:46.536" v="8606" actId="20577"/>
        <pc:sldMkLst>
          <pc:docMk/>
          <pc:sldMk cId="1540020153" sldId="871"/>
        </pc:sldMkLst>
        <pc:spChg chg="mod">
          <ac:chgData name="Edwin P. Morrow III" userId="1067195f-014e-400e-9ba0-902594d422b5" providerId="ADAL" clId="{BAB02ECD-5F7D-4786-95C9-15F3073B50C3}" dt="2025-12-02T14:26:46.536" v="8606" actId="20577"/>
          <ac:spMkLst>
            <pc:docMk/>
            <pc:sldMk cId="1540020153" sldId="871"/>
            <ac:spMk id="19460" creationId="{B55F6EF9-78E1-16E6-F22C-F9E250FACCC5}"/>
          </ac:spMkLst>
        </pc:spChg>
      </pc:sldChg>
      <pc:sldChg chg="modSp add mod">
        <pc:chgData name="Edwin P. Morrow III" userId="1067195f-014e-400e-9ba0-902594d422b5" providerId="ADAL" clId="{BAB02ECD-5F7D-4786-95C9-15F3073B50C3}" dt="2025-12-02T19:30:13.496" v="13192" actId="20577"/>
        <pc:sldMkLst>
          <pc:docMk/>
          <pc:sldMk cId="3840561638" sldId="872"/>
        </pc:sldMkLst>
        <pc:spChg chg="mod">
          <ac:chgData name="Edwin P. Morrow III" userId="1067195f-014e-400e-9ba0-902594d422b5" providerId="ADAL" clId="{BAB02ECD-5F7D-4786-95C9-15F3073B50C3}" dt="2025-12-02T19:29:14.348" v="13161" actId="20577"/>
          <ac:spMkLst>
            <pc:docMk/>
            <pc:sldMk cId="3840561638" sldId="872"/>
            <ac:spMk id="3" creationId="{78E67C40-22EA-48B2-6A56-5ACA1079338C}"/>
          </ac:spMkLst>
        </pc:spChg>
        <pc:spChg chg="mod">
          <ac:chgData name="Edwin P. Morrow III" userId="1067195f-014e-400e-9ba0-902594d422b5" providerId="ADAL" clId="{BAB02ECD-5F7D-4786-95C9-15F3073B50C3}" dt="2025-12-02T19:30:13.496" v="13192" actId="20577"/>
          <ac:spMkLst>
            <pc:docMk/>
            <pc:sldMk cId="3840561638" sldId="872"/>
            <ac:spMk id="9218" creationId="{989DE7A3-8B5B-E252-82B7-3A462DA0F7F2}"/>
          </ac:spMkLst>
        </pc:spChg>
      </pc:sldChg>
      <pc:sldChg chg="modSp add mod">
        <pc:chgData name="Edwin P. Morrow III" userId="1067195f-014e-400e-9ba0-902594d422b5" providerId="ADAL" clId="{BAB02ECD-5F7D-4786-95C9-15F3073B50C3}" dt="2025-12-02T17:32:38.165" v="11614" actId="20577"/>
        <pc:sldMkLst>
          <pc:docMk/>
          <pc:sldMk cId="1304665982" sldId="873"/>
        </pc:sldMkLst>
        <pc:spChg chg="mod">
          <ac:chgData name="Edwin P. Morrow III" userId="1067195f-014e-400e-9ba0-902594d422b5" providerId="ADAL" clId="{BAB02ECD-5F7D-4786-95C9-15F3073B50C3}" dt="2025-12-02T17:32:38.165" v="11614" actId="20577"/>
          <ac:spMkLst>
            <pc:docMk/>
            <pc:sldMk cId="1304665982" sldId="873"/>
            <ac:spMk id="19460" creationId="{6C881D4B-FEF7-4F82-66EE-3470B38202E4}"/>
          </ac:spMkLst>
        </pc:spChg>
      </pc:sldChg>
      <pc:sldChg chg="add del">
        <pc:chgData name="Edwin P. Morrow III" userId="1067195f-014e-400e-9ba0-902594d422b5" providerId="ADAL" clId="{BAB02ECD-5F7D-4786-95C9-15F3073B50C3}" dt="2025-12-01T15:14:28.154" v="7268"/>
        <pc:sldMkLst>
          <pc:docMk/>
          <pc:sldMk cId="3535175585" sldId="873"/>
        </pc:sldMkLst>
      </pc:sldChg>
      <pc:sldChg chg="add del">
        <pc:chgData name="Edwin P. Morrow III" userId="1067195f-014e-400e-9ba0-902594d422b5" providerId="ADAL" clId="{BAB02ECD-5F7D-4786-95C9-15F3073B50C3}" dt="2025-12-02T15:57:53.245" v="9330"/>
        <pc:sldMkLst>
          <pc:docMk/>
          <pc:sldMk cId="707617118" sldId="874"/>
        </pc:sldMkLst>
      </pc:sldChg>
      <pc:sldChg chg="modSp add mod">
        <pc:chgData name="Edwin P. Morrow III" userId="1067195f-014e-400e-9ba0-902594d422b5" providerId="ADAL" clId="{BAB02ECD-5F7D-4786-95C9-15F3073B50C3}" dt="2025-12-02T16:51:34.505" v="10368" actId="20577"/>
        <pc:sldMkLst>
          <pc:docMk/>
          <pc:sldMk cId="2045511568" sldId="874"/>
        </pc:sldMkLst>
        <pc:spChg chg="mod">
          <ac:chgData name="Edwin P. Morrow III" userId="1067195f-014e-400e-9ba0-902594d422b5" providerId="ADAL" clId="{BAB02ECD-5F7D-4786-95C9-15F3073B50C3}" dt="2025-12-02T16:51:34.505" v="10368" actId="20577"/>
          <ac:spMkLst>
            <pc:docMk/>
            <pc:sldMk cId="2045511568" sldId="874"/>
            <ac:spMk id="19460" creationId="{5AF7387A-E913-EA2B-5725-E3845C70B8F0}"/>
          </ac:spMkLst>
        </pc:spChg>
      </pc:sldChg>
      <pc:sldChg chg="add del">
        <pc:chgData name="Edwin P. Morrow III" userId="1067195f-014e-400e-9ba0-902594d422b5" providerId="ADAL" clId="{BAB02ECD-5F7D-4786-95C9-15F3073B50C3}" dt="2025-12-02T16:48:07.525" v="10280"/>
        <pc:sldMkLst>
          <pc:docMk/>
          <pc:sldMk cId="1566655169" sldId="875"/>
        </pc:sldMkLst>
      </pc:sldChg>
      <pc:sldChg chg="addSp delSp modSp new mod modClrScheme chgLayout">
        <pc:chgData name="Edwin P. Morrow III" userId="1067195f-014e-400e-9ba0-902594d422b5" providerId="ADAL" clId="{BAB02ECD-5F7D-4786-95C9-15F3073B50C3}" dt="2025-12-02T19:24:30.243" v="12770" actId="20577"/>
        <pc:sldMkLst>
          <pc:docMk/>
          <pc:sldMk cId="3287725742" sldId="875"/>
        </pc:sldMkLst>
        <pc:spChg chg="del mod ord">
          <ac:chgData name="Edwin P. Morrow III" userId="1067195f-014e-400e-9ba0-902594d422b5" providerId="ADAL" clId="{BAB02ECD-5F7D-4786-95C9-15F3073B50C3}" dt="2025-12-02T18:20:10.429" v="12469" actId="700"/>
          <ac:spMkLst>
            <pc:docMk/>
            <pc:sldMk cId="3287725742" sldId="875"/>
            <ac:spMk id="2" creationId="{4E17627F-2CF2-39E5-CEBE-13A397758CCC}"/>
          </ac:spMkLst>
        </pc:spChg>
        <pc:spChg chg="del mod ord">
          <ac:chgData name="Edwin P. Morrow III" userId="1067195f-014e-400e-9ba0-902594d422b5" providerId="ADAL" clId="{BAB02ECD-5F7D-4786-95C9-15F3073B50C3}" dt="2025-12-02T18:20:10.429" v="12469" actId="700"/>
          <ac:spMkLst>
            <pc:docMk/>
            <pc:sldMk cId="3287725742" sldId="875"/>
            <ac:spMk id="3" creationId="{35C24509-708C-CD17-B114-5192277E8EBF}"/>
          </ac:spMkLst>
        </pc:spChg>
        <pc:spChg chg="mod ord">
          <ac:chgData name="Edwin P. Morrow III" userId="1067195f-014e-400e-9ba0-902594d422b5" providerId="ADAL" clId="{BAB02ECD-5F7D-4786-95C9-15F3073B50C3}" dt="2025-12-02T18:20:31.693" v="12470" actId="700"/>
          <ac:spMkLst>
            <pc:docMk/>
            <pc:sldMk cId="3287725742" sldId="875"/>
            <ac:spMk id="4" creationId="{B6BDC6F3-8836-6FCF-4489-37E076A1346A}"/>
          </ac:spMkLst>
        </pc:spChg>
        <pc:spChg chg="add del mod ord">
          <ac:chgData name="Edwin P. Morrow III" userId="1067195f-014e-400e-9ba0-902594d422b5" providerId="ADAL" clId="{BAB02ECD-5F7D-4786-95C9-15F3073B50C3}" dt="2025-12-02T18:20:31.693" v="12470" actId="700"/>
          <ac:spMkLst>
            <pc:docMk/>
            <pc:sldMk cId="3287725742" sldId="875"/>
            <ac:spMk id="5" creationId="{11835765-EFDF-85C6-AAD8-750D6B44D888}"/>
          </ac:spMkLst>
        </pc:spChg>
        <pc:spChg chg="add del mod ord">
          <ac:chgData name="Edwin P. Morrow III" userId="1067195f-014e-400e-9ba0-902594d422b5" providerId="ADAL" clId="{BAB02ECD-5F7D-4786-95C9-15F3073B50C3}" dt="2025-12-02T18:20:31.693" v="12470" actId="700"/>
          <ac:spMkLst>
            <pc:docMk/>
            <pc:sldMk cId="3287725742" sldId="875"/>
            <ac:spMk id="6" creationId="{879B71C6-E68E-01D5-210E-237EB41D8E23}"/>
          </ac:spMkLst>
        </pc:spChg>
        <pc:spChg chg="add mod ord">
          <ac:chgData name="Edwin P. Morrow III" userId="1067195f-014e-400e-9ba0-902594d422b5" providerId="ADAL" clId="{BAB02ECD-5F7D-4786-95C9-15F3073B50C3}" dt="2025-12-02T19:18:46.448" v="12765" actId="114"/>
          <ac:spMkLst>
            <pc:docMk/>
            <pc:sldMk cId="3287725742" sldId="875"/>
            <ac:spMk id="7" creationId="{01AC67C3-4131-A69C-198F-23EA2022A09E}"/>
          </ac:spMkLst>
        </pc:spChg>
        <pc:spChg chg="add mod ord">
          <ac:chgData name="Edwin P. Morrow III" userId="1067195f-014e-400e-9ba0-902594d422b5" providerId="ADAL" clId="{BAB02ECD-5F7D-4786-95C9-15F3073B50C3}" dt="2025-12-02T19:18:52.940" v="12766" actId="6549"/>
          <ac:spMkLst>
            <pc:docMk/>
            <pc:sldMk cId="3287725742" sldId="875"/>
            <ac:spMk id="8" creationId="{3C15DB73-AF36-429E-6D5A-1EB92453D6EA}"/>
          </ac:spMkLst>
        </pc:spChg>
        <pc:spChg chg="add mod">
          <ac:chgData name="Edwin P. Morrow III" userId="1067195f-014e-400e-9ba0-902594d422b5" providerId="ADAL" clId="{BAB02ECD-5F7D-4786-95C9-15F3073B50C3}" dt="2025-12-02T19:24:30.243" v="12770" actId="20577"/>
          <ac:spMkLst>
            <pc:docMk/>
            <pc:sldMk cId="3287725742" sldId="875"/>
            <ac:spMk id="9" creationId="{F19515FB-E074-46E8-8F1C-DF0145D1856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01510-E1E6-4FC4-BE96-54DA5C1E603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B2ECACC-7DB1-4DEA-ABF3-751192E2D5BE}" type="parTrans" cxnId="{FD9786E2-FF4B-4578-8C9B-6D0B611CE8C8}">
      <dgm:prSet/>
      <dgm:spPr/>
      <dgm:t>
        <a:bodyPr/>
        <a:lstStyle/>
        <a:p>
          <a:endParaRPr lang="en-US"/>
        </a:p>
      </dgm:t>
    </dgm:pt>
    <dgm:pt modelId="{2DBD1E06-A5E8-4BAB-BD9C-8BF78B2B2E20}">
      <dgm:prSet phldrT="[Text]"/>
      <dgm:spPr/>
      <dgm:t>
        <a:bodyPr rIns="0"/>
        <a:lstStyle/>
        <a:p>
          <a:r>
            <a:rPr lang="en-US">
              <a:solidFill>
                <a:schemeClr val="tx1">
                  <a:lumMod val="85000"/>
                  <a:lumOff val="15000"/>
                </a:schemeClr>
              </a:solidFill>
            </a:rPr>
            <a:t>Pass Through Entity (“PTE”: S corporation or partnership) earns $1 million income in State X, which has 5% top tax rate.  Files IRS Form 1120S or Form 1065.  Does not pay state income tax (but “passes through” income to owners)	</a:t>
          </a:r>
          <a:r>
            <a:rPr lang="en-US"/>
            <a:t>			</a:t>
          </a:r>
        </a:p>
      </dgm:t>
    </dgm:pt>
    <dgm:pt modelId="{5F8C3F14-094D-4901-AFC0-39BEFE7B6334}" type="sibTrans" cxnId="{FD9786E2-FF4B-4578-8C9B-6D0B611CE8C8}">
      <dgm:prSet/>
      <dgm:spPr>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dgm:spPr>
      <dgm:t>
        <a:bodyPr/>
        <a:lstStyle/>
        <a:p>
          <a:endParaRPr lang="en-US"/>
        </a:p>
      </dgm:t>
    </dgm:pt>
    <dgm:pt modelId="{D8B3ACD3-285A-4265-9444-14571E3B809A}" type="parTrans" cxnId="{2FCB4728-F914-4D16-9F44-D3CB28C7D303}">
      <dgm:prSet/>
      <dgm:spPr/>
      <dgm:t>
        <a:bodyPr/>
        <a:lstStyle/>
        <a:p>
          <a:endParaRPr lang="en-US"/>
        </a:p>
      </dgm:t>
    </dgm:pt>
    <dgm:pt modelId="{CE734195-D146-4B62-82BB-49EB4C87E4D2}">
      <dgm:prSet phldrT="[Text]"/>
      <dgm:spPr/>
      <dgm:t>
        <a:bodyPr/>
        <a:lstStyle/>
        <a:p>
          <a:r>
            <a:rPr lang="en-US" dirty="0">
              <a:solidFill>
                <a:schemeClr val="tx1">
                  <a:lumMod val="85000"/>
                  <a:lumOff val="15000"/>
                </a:schemeClr>
              </a:solidFill>
            </a:rPr>
            <a:t>PTEs often withhold 5% for </a:t>
          </a:r>
          <a:r>
            <a:rPr lang="en-US" i="1" dirty="0">
              <a:solidFill>
                <a:schemeClr val="tx1">
                  <a:lumMod val="85000"/>
                  <a:lumOff val="15000"/>
                </a:schemeClr>
              </a:solidFill>
            </a:rPr>
            <a:t>Out of State</a:t>
          </a:r>
          <a:r>
            <a:rPr lang="en-US" dirty="0">
              <a:solidFill>
                <a:schemeClr val="tx1">
                  <a:lumMod val="85000"/>
                  <a:lumOff val="15000"/>
                </a:schemeClr>
              </a:solidFill>
            </a:rPr>
            <a:t> Owners, (sometimes filing composite return); but usually does </a:t>
          </a:r>
          <a:r>
            <a:rPr lang="en-US" b="1" dirty="0">
              <a:solidFill>
                <a:schemeClr val="tx1">
                  <a:lumMod val="85000"/>
                  <a:lumOff val="15000"/>
                </a:schemeClr>
              </a:solidFill>
            </a:rPr>
            <a:t>not</a:t>
          </a:r>
          <a:r>
            <a:rPr lang="en-US" dirty="0">
              <a:solidFill>
                <a:schemeClr val="tx1">
                  <a:lumMod val="85000"/>
                  <a:lumOff val="15000"/>
                </a:schemeClr>
              </a:solidFill>
            </a:rPr>
            <a:t> withhold for In-State resident owners.  Issues Form K-1 to owners, but any withholding tax paid is </a:t>
          </a:r>
          <a:r>
            <a:rPr lang="en-US" b="1" dirty="0">
              <a:solidFill>
                <a:schemeClr val="tx1">
                  <a:lumMod val="85000"/>
                  <a:lumOff val="15000"/>
                </a:schemeClr>
              </a:solidFill>
            </a:rPr>
            <a:t>separately stated deduction</a:t>
          </a:r>
          <a:r>
            <a:rPr lang="en-US" dirty="0">
              <a:solidFill>
                <a:schemeClr val="tx1">
                  <a:lumMod val="85000"/>
                  <a:lumOff val="15000"/>
                </a:schemeClr>
              </a:solidFill>
            </a:rPr>
            <a:t>.	</a:t>
          </a:r>
        </a:p>
      </dgm:t>
    </dgm:pt>
    <dgm:pt modelId="{A4DF88CA-3DD6-48F5-8212-D78B76EA9CA9}" type="sibTrans" cxnId="{2FCB4728-F914-4D16-9F44-D3CB28C7D303}">
      <dgm:prSet/>
      <dgm:spPr>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dgm:spPr>
      <dgm:t>
        <a:bodyPr/>
        <a:lstStyle/>
        <a:p>
          <a:endParaRPr lang="en-US"/>
        </a:p>
      </dgm:t>
    </dgm:pt>
    <dgm:pt modelId="{F38833AF-655F-4050-9042-913FCD6D6BAE}" type="parTrans" cxnId="{631F0C43-8824-44A6-A072-A09A31D3FF39}">
      <dgm:prSet/>
      <dgm:spPr/>
      <dgm:t>
        <a:bodyPr/>
        <a:lstStyle/>
        <a:p>
          <a:endParaRPr lang="en-US"/>
        </a:p>
      </dgm:t>
    </dgm:pt>
    <dgm:pt modelId="{3B5A4D45-C0DC-4B08-8212-66B23BA60D5A}">
      <dgm:prSet phldrT="[Text]"/>
      <dgm:spPr/>
      <dgm:t>
        <a:bodyPr/>
        <a:lstStyle/>
        <a:p>
          <a:r>
            <a:rPr lang="en-US" dirty="0">
              <a:solidFill>
                <a:schemeClr val="tx1">
                  <a:lumMod val="85000"/>
                  <a:lumOff val="15000"/>
                </a:schemeClr>
              </a:solidFill>
            </a:rPr>
            <a:t>Owners report file and pay state income tax based on K-1.  Sometimes if the owner is not a state resident, the PTE’s composite return and withholding may eliminate duty of owner to file a return in that state.  </a:t>
          </a:r>
        </a:p>
        <a:p>
          <a:r>
            <a:rPr lang="en-US" dirty="0">
              <a:solidFill>
                <a:schemeClr val="tx1">
                  <a:lumMod val="85000"/>
                  <a:lumOff val="15000"/>
                </a:schemeClr>
              </a:solidFill>
            </a:rPr>
            <a:t>Under TCJA for years 2017-2025, the payment of state income tax by the owner (even if </a:t>
          </a:r>
          <a:r>
            <a:rPr lang="en-US" i="1" dirty="0">
              <a:solidFill>
                <a:schemeClr val="tx1">
                  <a:lumMod val="85000"/>
                  <a:lumOff val="15000"/>
                </a:schemeClr>
              </a:solidFill>
            </a:rPr>
            <a:t>withheld</a:t>
          </a:r>
          <a:r>
            <a:rPr lang="en-US" dirty="0">
              <a:solidFill>
                <a:schemeClr val="tx1">
                  <a:lumMod val="85000"/>
                  <a:lumOff val="15000"/>
                </a:schemeClr>
              </a:solidFill>
            </a:rPr>
            <a:t> by a PTE) is an </a:t>
          </a:r>
          <a:r>
            <a:rPr lang="en-US" b="1" dirty="0">
              <a:solidFill>
                <a:schemeClr val="tx1">
                  <a:lumMod val="85000"/>
                  <a:lumOff val="15000"/>
                </a:schemeClr>
              </a:solidFill>
            </a:rPr>
            <a:t>itemized deduction limited by $10,000 cap</a:t>
          </a:r>
          <a:r>
            <a:rPr lang="en-US" dirty="0">
              <a:solidFill>
                <a:schemeClr val="tx1">
                  <a:lumMod val="85000"/>
                  <a:lumOff val="15000"/>
                </a:schemeClr>
              </a:solidFill>
            </a:rPr>
            <a:t> on state and local income tax, </a:t>
          </a:r>
          <a:r>
            <a:rPr lang="en-US" b="1" dirty="0">
              <a:solidFill>
                <a:schemeClr val="tx1">
                  <a:lumMod val="85000"/>
                  <a:lumOff val="15000"/>
                </a:schemeClr>
              </a:solidFill>
            </a:rPr>
            <a:t>often wasted</a:t>
          </a:r>
          <a:r>
            <a:rPr lang="en-US" dirty="0">
              <a:solidFill>
                <a:schemeClr val="tx1">
                  <a:lumMod val="85000"/>
                  <a:lumOff val="15000"/>
                </a:schemeClr>
              </a:solidFill>
            </a:rPr>
            <a:t>.  See above slide for OBBBA/2025 change.</a:t>
          </a:r>
        </a:p>
        <a:p>
          <a:r>
            <a:rPr lang="en-US" dirty="0">
              <a:solidFill>
                <a:schemeClr val="tx1">
                  <a:lumMod val="85000"/>
                  <a:lumOff val="15000"/>
                </a:schemeClr>
              </a:solidFill>
            </a:rPr>
            <a:t>  </a:t>
          </a:r>
        </a:p>
      </dgm:t>
    </dgm:pt>
    <dgm:pt modelId="{2D89E4C0-7951-43DB-9B31-403F1371ABD2}" type="sibTrans" cxnId="{631F0C43-8824-44A6-A072-A09A31D3FF39}">
      <dgm:prSet/>
      <dgm:spPr/>
      <dgm:t>
        <a:bodyPr/>
        <a:lstStyle/>
        <a:p>
          <a:endParaRPr lang="en-US"/>
        </a:p>
      </dgm:t>
    </dgm:pt>
    <dgm:pt modelId="{D8E557DF-E917-4152-80EF-6A32781F8508}" type="pres">
      <dgm:prSet presAssocID="{E7501510-E1E6-4FC4-BE96-54DA5C1E6036}" presName="outerComposite" presStyleCnt="0">
        <dgm:presLayoutVars>
          <dgm:chMax val="5"/>
          <dgm:dir/>
          <dgm:resizeHandles val="exact"/>
        </dgm:presLayoutVars>
      </dgm:prSet>
      <dgm:spPr/>
    </dgm:pt>
    <dgm:pt modelId="{1B97C710-B44C-4A45-9693-C81519FA155F}" type="pres">
      <dgm:prSet presAssocID="{E7501510-E1E6-4FC4-BE96-54DA5C1E6036}" presName="dummyMaxCanvas" presStyleCnt="0">
        <dgm:presLayoutVars/>
      </dgm:prSet>
      <dgm:spPr/>
    </dgm:pt>
    <dgm:pt modelId="{24B95BA6-0469-446D-9B5D-8ED220154513}" type="pres">
      <dgm:prSet presAssocID="{E7501510-E1E6-4FC4-BE96-54DA5C1E6036}" presName="ThreeNodes_1" presStyleLbl="node1" presStyleIdx="0" presStyleCnt="3" custScaleX="102109">
        <dgm:presLayoutVars>
          <dgm:bulletEnabled val="1"/>
        </dgm:presLayoutVars>
      </dgm:prSet>
      <dgm:spPr/>
    </dgm:pt>
    <dgm:pt modelId="{A907C0BB-FF3D-46BE-9927-8EAB2276CF54}" type="pres">
      <dgm:prSet presAssocID="{E7501510-E1E6-4FC4-BE96-54DA5C1E6036}" presName="ThreeNodes_2" presStyleLbl="node1" presStyleIdx="1" presStyleCnt="3">
        <dgm:presLayoutVars>
          <dgm:bulletEnabled val="1"/>
        </dgm:presLayoutVars>
      </dgm:prSet>
      <dgm:spPr/>
    </dgm:pt>
    <dgm:pt modelId="{044BEBC8-9D8B-4C88-A9A6-111807993A2A}" type="pres">
      <dgm:prSet presAssocID="{E7501510-E1E6-4FC4-BE96-54DA5C1E6036}" presName="ThreeNodes_3" presStyleLbl="node1" presStyleIdx="2" presStyleCnt="3" custScaleX="104481" custLinFactNeighborX="111" custLinFactNeighborY="2083">
        <dgm:presLayoutVars>
          <dgm:bulletEnabled val="1"/>
        </dgm:presLayoutVars>
      </dgm:prSet>
      <dgm:spPr/>
    </dgm:pt>
    <dgm:pt modelId="{43996B68-19BF-4CD0-840A-4CDC63F1FE3D}" type="pres">
      <dgm:prSet presAssocID="{E7501510-E1E6-4FC4-BE96-54DA5C1E6036}" presName="ThreeConn_1-2" presStyleLbl="fgAccFollowNode1" presStyleIdx="0" presStyleCnt="2">
        <dgm:presLayoutVars>
          <dgm:bulletEnabled val="1"/>
        </dgm:presLayoutVars>
      </dgm:prSet>
      <dgm:spPr/>
    </dgm:pt>
    <dgm:pt modelId="{8D618F9F-16DA-4269-A4BC-3073A58D1C69}" type="pres">
      <dgm:prSet presAssocID="{E7501510-E1E6-4FC4-BE96-54DA5C1E6036}" presName="ThreeConn_2-3" presStyleLbl="fgAccFollowNode1" presStyleIdx="1" presStyleCnt="2">
        <dgm:presLayoutVars>
          <dgm:bulletEnabled val="1"/>
        </dgm:presLayoutVars>
      </dgm:prSet>
      <dgm:spPr/>
    </dgm:pt>
    <dgm:pt modelId="{7BA393CB-476A-49A6-808D-64D31BB7C305}" type="pres">
      <dgm:prSet presAssocID="{E7501510-E1E6-4FC4-BE96-54DA5C1E6036}" presName="ThreeNodes_1_text" presStyleLbl="node1" presStyleIdx="2" presStyleCnt="3">
        <dgm:presLayoutVars>
          <dgm:bulletEnabled val="1"/>
        </dgm:presLayoutVars>
      </dgm:prSet>
      <dgm:spPr/>
    </dgm:pt>
    <dgm:pt modelId="{2396D418-8C62-41EA-B39D-69063443BBAE}" type="pres">
      <dgm:prSet presAssocID="{E7501510-E1E6-4FC4-BE96-54DA5C1E6036}" presName="ThreeNodes_2_text" presStyleLbl="node1" presStyleIdx="2" presStyleCnt="3">
        <dgm:presLayoutVars>
          <dgm:bulletEnabled val="1"/>
        </dgm:presLayoutVars>
      </dgm:prSet>
      <dgm:spPr/>
    </dgm:pt>
    <dgm:pt modelId="{E0B37790-4930-42C3-AC75-11641FD2029A}" type="pres">
      <dgm:prSet presAssocID="{E7501510-E1E6-4FC4-BE96-54DA5C1E6036}" presName="ThreeNodes_3_text" presStyleLbl="node1" presStyleIdx="2" presStyleCnt="3">
        <dgm:presLayoutVars>
          <dgm:bulletEnabled val="1"/>
        </dgm:presLayoutVars>
      </dgm:prSet>
      <dgm:spPr/>
    </dgm:pt>
  </dgm:ptLst>
  <dgm:cxnLst>
    <dgm:cxn modelId="{53577D02-5E5A-4F1F-A4DD-CD549B8DC347}" type="presOf" srcId="{E7501510-E1E6-4FC4-BE96-54DA5C1E6036}" destId="{D8E557DF-E917-4152-80EF-6A32781F8508}" srcOrd="0" destOrd="0" presId="urn:microsoft.com/office/officeart/2005/8/layout/vProcess5"/>
    <dgm:cxn modelId="{2FCB4728-F914-4D16-9F44-D3CB28C7D303}" srcId="{E7501510-E1E6-4FC4-BE96-54DA5C1E6036}" destId="{CE734195-D146-4B62-82BB-49EB4C87E4D2}" srcOrd="1" destOrd="0" parTransId="{D8B3ACD3-285A-4265-9444-14571E3B809A}" sibTransId="{A4DF88CA-3DD6-48F5-8212-D78B76EA9CA9}"/>
    <dgm:cxn modelId="{2AD8235C-7CF8-49F8-BA44-118666FA627F}" type="presOf" srcId="{CE734195-D146-4B62-82BB-49EB4C87E4D2}" destId="{2396D418-8C62-41EA-B39D-69063443BBAE}" srcOrd="1" destOrd="0" presId="urn:microsoft.com/office/officeart/2005/8/layout/vProcess5"/>
    <dgm:cxn modelId="{631F0C43-8824-44A6-A072-A09A31D3FF39}" srcId="{E7501510-E1E6-4FC4-BE96-54DA5C1E6036}" destId="{3B5A4D45-C0DC-4B08-8212-66B23BA60D5A}" srcOrd="2" destOrd="0" parTransId="{F38833AF-655F-4050-9042-913FCD6D6BAE}" sibTransId="{2D89E4C0-7951-43DB-9B31-403F1371ABD2}"/>
    <dgm:cxn modelId="{D3EB426A-6441-44F7-B7E3-1FEC2F2DDCCB}" type="presOf" srcId="{3B5A4D45-C0DC-4B08-8212-66B23BA60D5A}" destId="{E0B37790-4930-42C3-AC75-11641FD2029A}" srcOrd="1" destOrd="0" presId="urn:microsoft.com/office/officeart/2005/8/layout/vProcess5"/>
    <dgm:cxn modelId="{7EA0C750-EB09-4AC9-9359-D06AFE583E57}" type="presOf" srcId="{3B5A4D45-C0DC-4B08-8212-66B23BA60D5A}" destId="{044BEBC8-9D8B-4C88-A9A6-111807993A2A}" srcOrd="0" destOrd="0" presId="urn:microsoft.com/office/officeart/2005/8/layout/vProcess5"/>
    <dgm:cxn modelId="{36C7CA54-0B7A-4697-A1B7-9D8CC5A76CF9}" type="presOf" srcId="{A4DF88CA-3DD6-48F5-8212-D78B76EA9CA9}" destId="{8D618F9F-16DA-4269-A4BC-3073A58D1C69}" srcOrd="0" destOrd="0" presId="urn:microsoft.com/office/officeart/2005/8/layout/vProcess5"/>
    <dgm:cxn modelId="{A6876DB5-C0F0-4BA6-B9C9-895D4993ECF8}" type="presOf" srcId="{CE734195-D146-4B62-82BB-49EB4C87E4D2}" destId="{A907C0BB-FF3D-46BE-9927-8EAB2276CF54}" srcOrd="0" destOrd="0" presId="urn:microsoft.com/office/officeart/2005/8/layout/vProcess5"/>
    <dgm:cxn modelId="{CE6E73D5-14BC-4B69-99F9-0F4CDFBF9049}" type="presOf" srcId="{2DBD1E06-A5E8-4BAB-BD9C-8BF78B2B2E20}" destId="{7BA393CB-476A-49A6-808D-64D31BB7C305}" srcOrd="1" destOrd="0" presId="urn:microsoft.com/office/officeart/2005/8/layout/vProcess5"/>
    <dgm:cxn modelId="{65DA9AE1-AC3F-45E4-AC20-AE6067FDFAF0}" type="presOf" srcId="{5F8C3F14-094D-4901-AFC0-39BEFE7B6334}" destId="{43996B68-19BF-4CD0-840A-4CDC63F1FE3D}" srcOrd="0" destOrd="0" presId="urn:microsoft.com/office/officeart/2005/8/layout/vProcess5"/>
    <dgm:cxn modelId="{FD9786E2-FF4B-4578-8C9B-6D0B611CE8C8}" srcId="{E7501510-E1E6-4FC4-BE96-54DA5C1E6036}" destId="{2DBD1E06-A5E8-4BAB-BD9C-8BF78B2B2E20}" srcOrd="0" destOrd="0" parTransId="{CB2ECACC-7DB1-4DEA-ABF3-751192E2D5BE}" sibTransId="{5F8C3F14-094D-4901-AFC0-39BEFE7B6334}"/>
    <dgm:cxn modelId="{B22E23F0-64A1-4071-AD6B-A082B3494E1F}" type="presOf" srcId="{2DBD1E06-A5E8-4BAB-BD9C-8BF78B2B2E20}" destId="{24B95BA6-0469-446D-9B5D-8ED220154513}" srcOrd="0" destOrd="0" presId="urn:microsoft.com/office/officeart/2005/8/layout/vProcess5"/>
    <dgm:cxn modelId="{D006E772-867F-41F2-8AB1-B8FC630A23C9}" type="presParOf" srcId="{D8E557DF-E917-4152-80EF-6A32781F8508}" destId="{1B97C710-B44C-4A45-9693-C81519FA155F}" srcOrd="0" destOrd="0" presId="urn:microsoft.com/office/officeart/2005/8/layout/vProcess5"/>
    <dgm:cxn modelId="{11364F4E-D789-49D0-A1C0-B9E7911921E2}" type="presParOf" srcId="{D8E557DF-E917-4152-80EF-6A32781F8508}" destId="{24B95BA6-0469-446D-9B5D-8ED220154513}" srcOrd="1" destOrd="0" presId="urn:microsoft.com/office/officeart/2005/8/layout/vProcess5"/>
    <dgm:cxn modelId="{B42DEEEC-3FB8-4A8F-A888-986654D00A81}" type="presParOf" srcId="{D8E557DF-E917-4152-80EF-6A32781F8508}" destId="{A907C0BB-FF3D-46BE-9927-8EAB2276CF54}" srcOrd="2" destOrd="0" presId="urn:microsoft.com/office/officeart/2005/8/layout/vProcess5"/>
    <dgm:cxn modelId="{3F2B8B24-27B1-48BC-BFC1-4ADE289BFAB7}" type="presParOf" srcId="{D8E557DF-E917-4152-80EF-6A32781F8508}" destId="{044BEBC8-9D8B-4C88-A9A6-111807993A2A}" srcOrd="3" destOrd="0" presId="urn:microsoft.com/office/officeart/2005/8/layout/vProcess5"/>
    <dgm:cxn modelId="{703A96B1-D9F2-4119-92AD-040E87FE8B64}" type="presParOf" srcId="{D8E557DF-E917-4152-80EF-6A32781F8508}" destId="{43996B68-19BF-4CD0-840A-4CDC63F1FE3D}" srcOrd="4" destOrd="0" presId="urn:microsoft.com/office/officeart/2005/8/layout/vProcess5"/>
    <dgm:cxn modelId="{B7DA4D4C-78F1-461C-8D76-E939464D665D}" type="presParOf" srcId="{D8E557DF-E917-4152-80EF-6A32781F8508}" destId="{8D618F9F-16DA-4269-A4BC-3073A58D1C69}" srcOrd="5" destOrd="0" presId="urn:microsoft.com/office/officeart/2005/8/layout/vProcess5"/>
    <dgm:cxn modelId="{E35655DC-4DF0-4982-9445-9E3EA39D8D1D}" type="presParOf" srcId="{D8E557DF-E917-4152-80EF-6A32781F8508}" destId="{7BA393CB-476A-49A6-808D-64D31BB7C305}" srcOrd="6" destOrd="0" presId="urn:microsoft.com/office/officeart/2005/8/layout/vProcess5"/>
    <dgm:cxn modelId="{AA05B29C-B172-4B99-8FE6-2C4842E1BE44}" type="presParOf" srcId="{D8E557DF-E917-4152-80EF-6A32781F8508}" destId="{2396D418-8C62-41EA-B39D-69063443BBAE}" srcOrd="7" destOrd="0" presId="urn:microsoft.com/office/officeart/2005/8/layout/vProcess5"/>
    <dgm:cxn modelId="{D50AE435-A2CE-4AB7-815E-AC588272ADA7}" type="presParOf" srcId="{D8E557DF-E917-4152-80EF-6A32781F8508}" destId="{E0B37790-4930-42C3-AC75-11641FD2029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E7501510-E1E6-4FC4-BE96-54DA5C1E603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B2ECACC-7DB1-4DEA-ABF3-751192E2D5BE}" type="parTrans" cxnId="{CC764060-1321-485F-AA04-31CEDE4291DD}">
      <dgm:prSet/>
      <dgm:spPr/>
      <dgm:t>
        <a:bodyPr/>
        <a:lstStyle/>
        <a:p>
          <a:endParaRPr lang="en-US"/>
        </a:p>
      </dgm:t>
    </dgm:pt>
    <dgm:pt modelId="{2DBD1E06-A5E8-4BAB-BD9C-8BF78B2B2E20}">
      <dgm:prSet phldrT="[Text]" custT="1"/>
      <dgm:spPr/>
      <dgm:t>
        <a:bodyPr rIns="0"/>
        <a:lstStyle/>
        <a:p>
          <a:r>
            <a:rPr lang="en-US" sz="1200">
              <a:solidFill>
                <a:schemeClr val="tx1">
                  <a:lumMod val="85000"/>
                  <a:lumOff val="15000"/>
                </a:schemeClr>
              </a:solidFill>
            </a:rPr>
            <a:t>PTE (S corp or partnership) earns $1 million Income in State X, which has 5% top tax rate.  Files IRS Form 1120S or Form 1065.  State X has passed a new PTE tax regime and the PTE is mandated (CT) or opts into PTE tax regime, paying 5% state income tax ($50,000) to State X.	</a:t>
          </a:r>
          <a:r>
            <a:rPr lang="en-US" sz="1200"/>
            <a:t>			</a:t>
          </a:r>
        </a:p>
      </dgm:t>
    </dgm:pt>
    <dgm:pt modelId="{5F8C3F14-094D-4901-AFC0-39BEFE7B6334}" type="sibTrans" cxnId="{CC764060-1321-485F-AA04-31CEDE4291DD}">
      <dgm:prSet/>
      <dgm:spPr>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dgm:spPr>
      <dgm:t>
        <a:bodyPr/>
        <a:lstStyle/>
        <a:p>
          <a:endParaRPr lang="en-US"/>
        </a:p>
      </dgm:t>
    </dgm:pt>
    <dgm:pt modelId="{D8B3ACD3-285A-4265-9444-14571E3B809A}" type="parTrans" cxnId="{39E39147-DFE5-47A0-8EB8-698BD03A4431}">
      <dgm:prSet/>
      <dgm:spPr/>
      <dgm:t>
        <a:bodyPr/>
        <a:lstStyle/>
        <a:p>
          <a:endParaRPr lang="en-US"/>
        </a:p>
      </dgm:t>
    </dgm:pt>
    <dgm:pt modelId="{CE734195-D146-4B62-82BB-49EB4C87E4D2}">
      <dgm:prSet phldrT="[Text]" custT="1"/>
      <dgm:spPr/>
      <dgm:t>
        <a:bodyPr/>
        <a:lstStyle/>
        <a:p>
          <a:r>
            <a:rPr lang="en-US" sz="1200" dirty="0">
              <a:solidFill>
                <a:schemeClr val="tx1">
                  <a:lumMod val="85000"/>
                  <a:lumOff val="15000"/>
                </a:schemeClr>
              </a:solidFill>
            </a:rPr>
            <a:t>PTE issues Form K-1 to owners.  But, the $1 million of income that is normally passed through to owners is reduced by the $50,000 of state income tax (like other state or local taxes that are mandatory) as a </a:t>
          </a:r>
          <a:r>
            <a:rPr lang="en-US" sz="1200" b="1" i="1" dirty="0">
              <a:solidFill>
                <a:schemeClr val="tx1">
                  <a:lumMod val="85000"/>
                  <a:lumOff val="15000"/>
                </a:schemeClr>
              </a:solidFill>
            </a:rPr>
            <a:t>non-separately</a:t>
          </a:r>
          <a:r>
            <a:rPr lang="en-US" sz="1200" b="1" dirty="0">
              <a:solidFill>
                <a:schemeClr val="tx1">
                  <a:lumMod val="85000"/>
                  <a:lumOff val="15000"/>
                </a:schemeClr>
              </a:solidFill>
            </a:rPr>
            <a:t> stated deduction</a:t>
          </a:r>
          <a:r>
            <a:rPr lang="en-US" sz="1200" dirty="0">
              <a:solidFill>
                <a:schemeClr val="tx1">
                  <a:lumMod val="85000"/>
                  <a:lumOff val="15000"/>
                </a:schemeClr>
              </a:solidFill>
            </a:rPr>
            <a:t>.  Income from Forms K-1 only $950,000!	</a:t>
          </a:r>
        </a:p>
      </dgm:t>
    </dgm:pt>
    <dgm:pt modelId="{A4DF88CA-3DD6-48F5-8212-D78B76EA9CA9}" type="sibTrans" cxnId="{39E39147-DFE5-47A0-8EB8-698BD03A4431}">
      <dgm:prSet/>
      <dgm:spPr>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dgm:spPr>
      <dgm:t>
        <a:bodyPr/>
        <a:lstStyle/>
        <a:p>
          <a:endParaRPr lang="en-US"/>
        </a:p>
      </dgm:t>
    </dgm:pt>
    <dgm:pt modelId="{F38833AF-655F-4050-9042-913FCD6D6BAE}" type="parTrans" cxnId="{B12915D7-F987-4142-9F27-94E796934605}">
      <dgm:prSet/>
      <dgm:spPr/>
      <dgm:t>
        <a:bodyPr/>
        <a:lstStyle/>
        <a:p>
          <a:endParaRPr lang="en-US"/>
        </a:p>
      </dgm:t>
    </dgm:pt>
    <dgm:pt modelId="{3B5A4D45-C0DC-4B08-8212-66B23BA60D5A}">
      <dgm:prSet phldrT="[Text]"/>
      <dgm:spPr/>
      <dgm:t>
        <a:bodyPr/>
        <a:lstStyle/>
        <a:p>
          <a:r>
            <a:rPr lang="en-US" dirty="0">
              <a:solidFill>
                <a:schemeClr val="tx1">
                  <a:lumMod val="85000"/>
                  <a:lumOff val="15000"/>
                </a:schemeClr>
              </a:solidFill>
            </a:rPr>
            <a:t>Owners file state income tax return, but (most of the time) receive an exclusion of their portion of the $950,000 from income or a credit of up to their portion of the $50,000 for the tax paid.  Thus, the state income tax payment is usually about the same. The payment of state income tax by the PTE is an </a:t>
          </a:r>
          <a:r>
            <a:rPr lang="en-US" b="1" dirty="0">
              <a:solidFill>
                <a:schemeClr val="tx1">
                  <a:lumMod val="85000"/>
                  <a:lumOff val="15000"/>
                </a:schemeClr>
              </a:solidFill>
            </a:rPr>
            <a:t>above the line </a:t>
          </a:r>
          <a:r>
            <a:rPr lang="en-US" dirty="0">
              <a:solidFill>
                <a:schemeClr val="tx1">
                  <a:lumMod val="85000"/>
                  <a:lumOff val="15000"/>
                </a:schemeClr>
              </a:solidFill>
            </a:rPr>
            <a:t>business deduction </a:t>
          </a:r>
          <a:r>
            <a:rPr lang="en-US" b="1" dirty="0">
              <a:solidFill>
                <a:schemeClr val="tx1">
                  <a:lumMod val="85000"/>
                  <a:lumOff val="15000"/>
                </a:schemeClr>
              </a:solidFill>
            </a:rPr>
            <a:t>not limited by $10,000 cap </a:t>
          </a:r>
          <a:r>
            <a:rPr lang="en-US" dirty="0">
              <a:solidFill>
                <a:schemeClr val="tx1">
                  <a:lumMod val="85000"/>
                  <a:lumOff val="15000"/>
                </a:schemeClr>
              </a:solidFill>
            </a:rPr>
            <a:t>on state and local income tax, fully usable!  Better deductibility is why states (and business owners) will want to keep the new PTE tax regime even if the SALT cap is eliminated (in 2030.</a:t>
          </a:r>
        </a:p>
        <a:p>
          <a:endParaRPr lang="en-US" dirty="0">
            <a:solidFill>
              <a:schemeClr val="tx1">
                <a:lumMod val="85000"/>
                <a:lumOff val="15000"/>
              </a:schemeClr>
            </a:solidFill>
          </a:endParaRPr>
        </a:p>
      </dgm:t>
    </dgm:pt>
    <dgm:pt modelId="{2D89E4C0-7951-43DB-9B31-403F1371ABD2}" type="sibTrans" cxnId="{B12915D7-F987-4142-9F27-94E796934605}">
      <dgm:prSet/>
      <dgm:spPr/>
      <dgm:t>
        <a:bodyPr/>
        <a:lstStyle/>
        <a:p>
          <a:endParaRPr lang="en-US"/>
        </a:p>
      </dgm:t>
    </dgm:pt>
    <dgm:pt modelId="{D8E557DF-E917-4152-80EF-6A32781F8508}" type="pres">
      <dgm:prSet presAssocID="{E7501510-E1E6-4FC4-BE96-54DA5C1E6036}" presName="outerComposite" presStyleCnt="0">
        <dgm:presLayoutVars>
          <dgm:chMax val="5"/>
          <dgm:dir/>
          <dgm:resizeHandles val="exact"/>
        </dgm:presLayoutVars>
      </dgm:prSet>
      <dgm:spPr/>
    </dgm:pt>
    <dgm:pt modelId="{1B97C710-B44C-4A45-9693-C81519FA155F}" type="pres">
      <dgm:prSet presAssocID="{E7501510-E1E6-4FC4-BE96-54DA5C1E6036}" presName="dummyMaxCanvas" presStyleCnt="0">
        <dgm:presLayoutVars/>
      </dgm:prSet>
      <dgm:spPr/>
    </dgm:pt>
    <dgm:pt modelId="{24B95BA6-0469-446D-9B5D-8ED220154513}" type="pres">
      <dgm:prSet presAssocID="{E7501510-E1E6-4FC4-BE96-54DA5C1E6036}" presName="ThreeNodes_1" presStyleLbl="node1" presStyleIdx="0" presStyleCnt="3" custScaleX="102109">
        <dgm:presLayoutVars>
          <dgm:bulletEnabled val="1"/>
        </dgm:presLayoutVars>
      </dgm:prSet>
      <dgm:spPr/>
    </dgm:pt>
    <dgm:pt modelId="{A907C0BB-FF3D-46BE-9927-8EAB2276CF54}" type="pres">
      <dgm:prSet presAssocID="{E7501510-E1E6-4FC4-BE96-54DA5C1E6036}" presName="ThreeNodes_2" presStyleLbl="node1" presStyleIdx="1" presStyleCnt="3">
        <dgm:presLayoutVars>
          <dgm:bulletEnabled val="1"/>
        </dgm:presLayoutVars>
      </dgm:prSet>
      <dgm:spPr/>
    </dgm:pt>
    <dgm:pt modelId="{044BEBC8-9D8B-4C88-A9A6-111807993A2A}" type="pres">
      <dgm:prSet presAssocID="{E7501510-E1E6-4FC4-BE96-54DA5C1E6036}" presName="ThreeNodes_3" presStyleLbl="node1" presStyleIdx="2" presStyleCnt="3" custLinFactNeighborX="111" custLinFactNeighborY="2083">
        <dgm:presLayoutVars>
          <dgm:bulletEnabled val="1"/>
        </dgm:presLayoutVars>
      </dgm:prSet>
      <dgm:spPr/>
    </dgm:pt>
    <dgm:pt modelId="{43996B68-19BF-4CD0-840A-4CDC63F1FE3D}" type="pres">
      <dgm:prSet presAssocID="{E7501510-E1E6-4FC4-BE96-54DA5C1E6036}" presName="ThreeConn_1-2" presStyleLbl="fgAccFollowNode1" presStyleIdx="0" presStyleCnt="2">
        <dgm:presLayoutVars>
          <dgm:bulletEnabled val="1"/>
        </dgm:presLayoutVars>
      </dgm:prSet>
      <dgm:spPr/>
    </dgm:pt>
    <dgm:pt modelId="{8D618F9F-16DA-4269-A4BC-3073A58D1C69}" type="pres">
      <dgm:prSet presAssocID="{E7501510-E1E6-4FC4-BE96-54DA5C1E6036}" presName="ThreeConn_2-3" presStyleLbl="fgAccFollowNode1" presStyleIdx="1" presStyleCnt="2">
        <dgm:presLayoutVars>
          <dgm:bulletEnabled val="1"/>
        </dgm:presLayoutVars>
      </dgm:prSet>
      <dgm:spPr/>
    </dgm:pt>
    <dgm:pt modelId="{7BA393CB-476A-49A6-808D-64D31BB7C305}" type="pres">
      <dgm:prSet presAssocID="{E7501510-E1E6-4FC4-BE96-54DA5C1E6036}" presName="ThreeNodes_1_text" presStyleLbl="node1" presStyleIdx="2" presStyleCnt="3">
        <dgm:presLayoutVars>
          <dgm:bulletEnabled val="1"/>
        </dgm:presLayoutVars>
      </dgm:prSet>
      <dgm:spPr/>
    </dgm:pt>
    <dgm:pt modelId="{2396D418-8C62-41EA-B39D-69063443BBAE}" type="pres">
      <dgm:prSet presAssocID="{E7501510-E1E6-4FC4-BE96-54DA5C1E6036}" presName="ThreeNodes_2_text" presStyleLbl="node1" presStyleIdx="2" presStyleCnt="3">
        <dgm:presLayoutVars>
          <dgm:bulletEnabled val="1"/>
        </dgm:presLayoutVars>
      </dgm:prSet>
      <dgm:spPr/>
    </dgm:pt>
    <dgm:pt modelId="{E0B37790-4930-42C3-AC75-11641FD2029A}" type="pres">
      <dgm:prSet presAssocID="{E7501510-E1E6-4FC4-BE96-54DA5C1E6036}" presName="ThreeNodes_3_text" presStyleLbl="node1" presStyleIdx="2" presStyleCnt="3">
        <dgm:presLayoutVars>
          <dgm:bulletEnabled val="1"/>
        </dgm:presLayoutVars>
      </dgm:prSet>
      <dgm:spPr/>
    </dgm:pt>
  </dgm:ptLst>
  <dgm:cxnLst>
    <dgm:cxn modelId="{A4CFAD00-8513-402E-BB18-4447C7303133}" type="presOf" srcId="{CE734195-D146-4B62-82BB-49EB4C87E4D2}" destId="{2396D418-8C62-41EA-B39D-69063443BBAE}" srcOrd="1" destOrd="0" presId="urn:microsoft.com/office/officeart/2005/8/layout/vProcess5"/>
    <dgm:cxn modelId="{25242212-6E45-446B-8EA2-20DDDC10E3AC}" type="presOf" srcId="{2DBD1E06-A5E8-4BAB-BD9C-8BF78B2B2E20}" destId="{7BA393CB-476A-49A6-808D-64D31BB7C305}" srcOrd="1" destOrd="0" presId="urn:microsoft.com/office/officeart/2005/8/layout/vProcess5"/>
    <dgm:cxn modelId="{64888D30-DCA3-482F-A9BC-553F6150C2F6}" type="presOf" srcId="{CE734195-D146-4B62-82BB-49EB4C87E4D2}" destId="{A907C0BB-FF3D-46BE-9927-8EAB2276CF54}" srcOrd="0" destOrd="0" presId="urn:microsoft.com/office/officeart/2005/8/layout/vProcess5"/>
    <dgm:cxn modelId="{33F87638-E2AE-4248-BBA4-D6135ECA8C55}" type="presOf" srcId="{3B5A4D45-C0DC-4B08-8212-66B23BA60D5A}" destId="{044BEBC8-9D8B-4C88-A9A6-111807993A2A}" srcOrd="0" destOrd="0" presId="urn:microsoft.com/office/officeart/2005/8/layout/vProcess5"/>
    <dgm:cxn modelId="{CC764060-1321-485F-AA04-31CEDE4291DD}" srcId="{E7501510-E1E6-4FC4-BE96-54DA5C1E6036}" destId="{2DBD1E06-A5E8-4BAB-BD9C-8BF78B2B2E20}" srcOrd="0" destOrd="0" parTransId="{CB2ECACC-7DB1-4DEA-ABF3-751192E2D5BE}" sibTransId="{5F8C3F14-094D-4901-AFC0-39BEFE7B6334}"/>
    <dgm:cxn modelId="{39E39147-DFE5-47A0-8EB8-698BD03A4431}" srcId="{E7501510-E1E6-4FC4-BE96-54DA5C1E6036}" destId="{CE734195-D146-4B62-82BB-49EB4C87E4D2}" srcOrd="1" destOrd="0" parTransId="{D8B3ACD3-285A-4265-9444-14571E3B809A}" sibTransId="{A4DF88CA-3DD6-48F5-8212-D78B76EA9CA9}"/>
    <dgm:cxn modelId="{28E4754C-5438-4490-A78E-AB028AD01D42}" type="presOf" srcId="{A4DF88CA-3DD6-48F5-8212-D78B76EA9CA9}" destId="{8D618F9F-16DA-4269-A4BC-3073A58D1C69}" srcOrd="0" destOrd="0" presId="urn:microsoft.com/office/officeart/2005/8/layout/vProcess5"/>
    <dgm:cxn modelId="{1FAB6D8F-22E4-4DFC-AB27-A1BC813D0F39}" type="presOf" srcId="{2DBD1E06-A5E8-4BAB-BD9C-8BF78B2B2E20}" destId="{24B95BA6-0469-446D-9B5D-8ED220154513}" srcOrd="0" destOrd="0" presId="urn:microsoft.com/office/officeart/2005/8/layout/vProcess5"/>
    <dgm:cxn modelId="{EB6B4BC1-16BB-4CF4-A4AC-FABE09148B88}" type="presOf" srcId="{E7501510-E1E6-4FC4-BE96-54DA5C1E6036}" destId="{D8E557DF-E917-4152-80EF-6A32781F8508}" srcOrd="0" destOrd="0" presId="urn:microsoft.com/office/officeart/2005/8/layout/vProcess5"/>
    <dgm:cxn modelId="{B12915D7-F987-4142-9F27-94E796934605}" srcId="{E7501510-E1E6-4FC4-BE96-54DA5C1E6036}" destId="{3B5A4D45-C0DC-4B08-8212-66B23BA60D5A}" srcOrd="2" destOrd="0" parTransId="{F38833AF-655F-4050-9042-913FCD6D6BAE}" sibTransId="{2D89E4C0-7951-43DB-9B31-403F1371ABD2}"/>
    <dgm:cxn modelId="{B19A76D7-EFC2-4581-B4E9-B4A66ED5E507}" type="presOf" srcId="{3B5A4D45-C0DC-4B08-8212-66B23BA60D5A}" destId="{E0B37790-4930-42C3-AC75-11641FD2029A}" srcOrd="1" destOrd="0" presId="urn:microsoft.com/office/officeart/2005/8/layout/vProcess5"/>
    <dgm:cxn modelId="{2A7212EB-CD45-4F97-9C8A-B4EB04691618}" type="presOf" srcId="{5F8C3F14-094D-4901-AFC0-39BEFE7B6334}" destId="{43996B68-19BF-4CD0-840A-4CDC63F1FE3D}" srcOrd="0" destOrd="0" presId="urn:microsoft.com/office/officeart/2005/8/layout/vProcess5"/>
    <dgm:cxn modelId="{410AE9B0-4392-4625-B673-49C1DEFA6394}" type="presParOf" srcId="{D8E557DF-E917-4152-80EF-6A32781F8508}" destId="{1B97C710-B44C-4A45-9693-C81519FA155F}" srcOrd="0" destOrd="0" presId="urn:microsoft.com/office/officeart/2005/8/layout/vProcess5"/>
    <dgm:cxn modelId="{958A0090-91B2-439B-B26B-932E77832F8A}" type="presParOf" srcId="{D8E557DF-E917-4152-80EF-6A32781F8508}" destId="{24B95BA6-0469-446D-9B5D-8ED220154513}" srcOrd="1" destOrd="0" presId="urn:microsoft.com/office/officeart/2005/8/layout/vProcess5"/>
    <dgm:cxn modelId="{E600B5CF-E796-4B38-9FC9-27D424EE208F}" type="presParOf" srcId="{D8E557DF-E917-4152-80EF-6A32781F8508}" destId="{A907C0BB-FF3D-46BE-9927-8EAB2276CF54}" srcOrd="2" destOrd="0" presId="urn:microsoft.com/office/officeart/2005/8/layout/vProcess5"/>
    <dgm:cxn modelId="{93814482-4EB3-497A-A91B-DB2AB119A10F}" type="presParOf" srcId="{D8E557DF-E917-4152-80EF-6A32781F8508}" destId="{044BEBC8-9D8B-4C88-A9A6-111807993A2A}" srcOrd="3" destOrd="0" presId="urn:microsoft.com/office/officeart/2005/8/layout/vProcess5"/>
    <dgm:cxn modelId="{46BAF319-F563-40D7-926D-A8FCF82FA225}" type="presParOf" srcId="{D8E557DF-E917-4152-80EF-6A32781F8508}" destId="{43996B68-19BF-4CD0-840A-4CDC63F1FE3D}" srcOrd="4" destOrd="0" presId="urn:microsoft.com/office/officeart/2005/8/layout/vProcess5"/>
    <dgm:cxn modelId="{405B7F3A-9100-4502-9472-D84B03C45477}" type="presParOf" srcId="{D8E557DF-E917-4152-80EF-6A32781F8508}" destId="{8D618F9F-16DA-4269-A4BC-3073A58D1C69}" srcOrd="5" destOrd="0" presId="urn:microsoft.com/office/officeart/2005/8/layout/vProcess5"/>
    <dgm:cxn modelId="{D001C807-FD1B-4CB2-A6CC-A8021C8CBC65}" type="presParOf" srcId="{D8E557DF-E917-4152-80EF-6A32781F8508}" destId="{7BA393CB-476A-49A6-808D-64D31BB7C305}" srcOrd="6" destOrd="0" presId="urn:microsoft.com/office/officeart/2005/8/layout/vProcess5"/>
    <dgm:cxn modelId="{986CF064-1C61-495E-B5D6-7BF914F27D76}" type="presParOf" srcId="{D8E557DF-E917-4152-80EF-6A32781F8508}" destId="{2396D418-8C62-41EA-B39D-69063443BBAE}" srcOrd="7" destOrd="0" presId="urn:microsoft.com/office/officeart/2005/8/layout/vProcess5"/>
    <dgm:cxn modelId="{E743B2D5-2C1D-4462-9B44-20E4531256B5}" type="presParOf" srcId="{D8E557DF-E917-4152-80EF-6A32781F8508}" destId="{E0B37790-4930-42C3-AC75-11641FD2029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E7501510-E1E6-4FC4-BE96-54DA5C1E603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8E557DF-E917-4152-80EF-6A32781F8508}" type="pres">
      <dgm:prSet presAssocID="{E7501510-E1E6-4FC4-BE96-54DA5C1E6036}" presName="outerComposite" presStyleCnt="0">
        <dgm:presLayoutVars>
          <dgm:chMax val="5"/>
          <dgm:dir/>
          <dgm:resizeHandles val="exact"/>
        </dgm:presLayoutVars>
      </dgm:prSet>
      <dgm:spPr/>
    </dgm:pt>
    <dgm:pt modelId="{1B97C710-B44C-4A45-9693-C81519FA155F}" type="pres">
      <dgm:prSet presAssocID="{E7501510-E1E6-4FC4-BE96-54DA5C1E6036}" presName="dummyMaxCanvas" presStyleCnt="0">
        <dgm:presLayoutVars/>
      </dgm:prSet>
      <dgm:spPr/>
    </dgm:pt>
  </dgm:ptLst>
  <dgm:cxnLst>
    <dgm:cxn modelId="{E3EE0E85-8BAF-4E5F-A96D-29533B7EFC16}" type="presOf" srcId="{E7501510-E1E6-4FC4-BE96-54DA5C1E6036}" destId="{D8E557DF-E917-4152-80EF-6A32781F8508}" srcOrd="0" destOrd="0" presId="urn:microsoft.com/office/officeart/2005/8/layout/vProcess5"/>
    <dgm:cxn modelId="{EFF6D37E-61D0-4A94-88FC-038585DAD2CD}" type="presParOf" srcId="{D8E557DF-E917-4152-80EF-6A32781F8508}" destId="{1B97C710-B44C-4A45-9693-C81519FA155F}"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95BA6-0469-446D-9B5D-8ED220154513}">
      <dsp:nvSpPr>
        <dsp:cNvPr id="0" name=""/>
        <dsp:cNvSpPr/>
      </dsp:nvSpPr>
      <dsp:spPr>
        <a:xfrm>
          <a:off x="-113111" y="0"/>
          <a:ext cx="7010415" cy="14782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0" bIns="41910" numCol="1" spcCol="1270" anchor="ctr" anchorCtr="0">
          <a:noAutofit/>
        </a:bodyPr>
        <a:lstStyle/>
        <a:p>
          <a:pPr marL="0" lvl="0" indent="0" algn="l" defTabSz="488950">
            <a:lnSpc>
              <a:spcPct val="90000"/>
            </a:lnSpc>
            <a:spcBef>
              <a:spcPct val="0"/>
            </a:spcBef>
            <a:spcAft>
              <a:spcPct val="35000"/>
            </a:spcAft>
            <a:buNone/>
          </a:pPr>
          <a:r>
            <a:rPr lang="en-US" sz="1100" kern="1200">
              <a:solidFill>
                <a:schemeClr val="tx1">
                  <a:lumMod val="85000"/>
                  <a:lumOff val="15000"/>
                </a:schemeClr>
              </a:solidFill>
            </a:rPr>
            <a:t>Pass Through Entity (“PTE”: S corporation or partnership) earns $1 million income in State X, which has 5% top tax rate.  Files IRS Form 1120S or Form 1065.  Does not pay state income tax (but “passes through” income to owners)	</a:t>
          </a:r>
          <a:r>
            <a:rPr lang="en-US" sz="1100" kern="1200"/>
            <a:t>			</a:t>
          </a:r>
        </a:p>
      </dsp:txBody>
      <dsp:txXfrm>
        <a:off x="-69814" y="43297"/>
        <a:ext cx="5383421" cy="1391686"/>
      </dsp:txXfrm>
    </dsp:sp>
    <dsp:sp modelId="{A907C0BB-FF3D-46BE-9927-8EAB2276CF54}">
      <dsp:nvSpPr>
        <dsp:cNvPr id="0" name=""/>
        <dsp:cNvSpPr/>
      </dsp:nvSpPr>
      <dsp:spPr>
        <a:xfrm>
          <a:off x="565076" y="1724659"/>
          <a:ext cx="6865620" cy="14782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lumMod val="85000"/>
                  <a:lumOff val="15000"/>
                </a:schemeClr>
              </a:solidFill>
            </a:rPr>
            <a:t>PTEs often withhold 5% for </a:t>
          </a:r>
          <a:r>
            <a:rPr lang="en-US" sz="1100" i="1" kern="1200" dirty="0">
              <a:solidFill>
                <a:schemeClr val="tx1">
                  <a:lumMod val="85000"/>
                  <a:lumOff val="15000"/>
                </a:schemeClr>
              </a:solidFill>
            </a:rPr>
            <a:t>Out of State</a:t>
          </a:r>
          <a:r>
            <a:rPr lang="en-US" sz="1100" kern="1200" dirty="0">
              <a:solidFill>
                <a:schemeClr val="tx1">
                  <a:lumMod val="85000"/>
                  <a:lumOff val="15000"/>
                </a:schemeClr>
              </a:solidFill>
            </a:rPr>
            <a:t> Owners, (sometimes filing composite return); but usually does </a:t>
          </a:r>
          <a:r>
            <a:rPr lang="en-US" sz="1100" b="1" kern="1200" dirty="0">
              <a:solidFill>
                <a:schemeClr val="tx1">
                  <a:lumMod val="85000"/>
                  <a:lumOff val="15000"/>
                </a:schemeClr>
              </a:solidFill>
            </a:rPr>
            <a:t>not</a:t>
          </a:r>
          <a:r>
            <a:rPr lang="en-US" sz="1100" kern="1200" dirty="0">
              <a:solidFill>
                <a:schemeClr val="tx1">
                  <a:lumMod val="85000"/>
                  <a:lumOff val="15000"/>
                </a:schemeClr>
              </a:solidFill>
            </a:rPr>
            <a:t> withhold for In-State resident owners.  Issues Form K-1 to owners, but any withholding tax paid is </a:t>
          </a:r>
          <a:r>
            <a:rPr lang="en-US" sz="1100" b="1" kern="1200" dirty="0">
              <a:solidFill>
                <a:schemeClr val="tx1">
                  <a:lumMod val="85000"/>
                  <a:lumOff val="15000"/>
                </a:schemeClr>
              </a:solidFill>
            </a:rPr>
            <a:t>separately stated deduction</a:t>
          </a:r>
          <a:r>
            <a:rPr lang="en-US" sz="1100" kern="1200" dirty="0">
              <a:solidFill>
                <a:schemeClr val="tx1">
                  <a:lumMod val="85000"/>
                  <a:lumOff val="15000"/>
                </a:schemeClr>
              </a:solidFill>
            </a:rPr>
            <a:t>.	</a:t>
          </a:r>
        </a:p>
      </dsp:txBody>
      <dsp:txXfrm>
        <a:off x="608373" y="1767956"/>
        <a:ext cx="5212354" cy="1391686"/>
      </dsp:txXfrm>
    </dsp:sp>
    <dsp:sp modelId="{044BEBC8-9D8B-4C88-A9A6-111807993A2A}">
      <dsp:nvSpPr>
        <dsp:cNvPr id="0" name=""/>
        <dsp:cNvSpPr/>
      </dsp:nvSpPr>
      <dsp:spPr>
        <a:xfrm>
          <a:off x="1017042" y="3449319"/>
          <a:ext cx="7173268" cy="14782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lumMod val="85000"/>
                  <a:lumOff val="15000"/>
                </a:schemeClr>
              </a:solidFill>
            </a:rPr>
            <a:t>Owners report file and pay state income tax based on K-1.  Sometimes if the owner is not a state resident, the PTE’s composite return and withholding may eliminate duty of owner to file a return in that state.  </a:t>
          </a:r>
        </a:p>
        <a:p>
          <a:pPr marL="0" lvl="0" indent="0" algn="l" defTabSz="488950">
            <a:lnSpc>
              <a:spcPct val="90000"/>
            </a:lnSpc>
            <a:spcBef>
              <a:spcPct val="0"/>
            </a:spcBef>
            <a:spcAft>
              <a:spcPct val="35000"/>
            </a:spcAft>
            <a:buNone/>
          </a:pPr>
          <a:r>
            <a:rPr lang="en-US" sz="1100" kern="1200" dirty="0">
              <a:solidFill>
                <a:schemeClr val="tx1">
                  <a:lumMod val="85000"/>
                  <a:lumOff val="15000"/>
                </a:schemeClr>
              </a:solidFill>
            </a:rPr>
            <a:t>Under TCJA for years 2017-2025, the payment of state income tax by the owner (even if </a:t>
          </a:r>
          <a:r>
            <a:rPr lang="en-US" sz="1100" i="1" kern="1200" dirty="0">
              <a:solidFill>
                <a:schemeClr val="tx1">
                  <a:lumMod val="85000"/>
                  <a:lumOff val="15000"/>
                </a:schemeClr>
              </a:solidFill>
            </a:rPr>
            <a:t>withheld</a:t>
          </a:r>
          <a:r>
            <a:rPr lang="en-US" sz="1100" kern="1200" dirty="0">
              <a:solidFill>
                <a:schemeClr val="tx1">
                  <a:lumMod val="85000"/>
                  <a:lumOff val="15000"/>
                </a:schemeClr>
              </a:solidFill>
            </a:rPr>
            <a:t> by a PTE) is an </a:t>
          </a:r>
          <a:r>
            <a:rPr lang="en-US" sz="1100" b="1" kern="1200" dirty="0">
              <a:solidFill>
                <a:schemeClr val="tx1">
                  <a:lumMod val="85000"/>
                  <a:lumOff val="15000"/>
                </a:schemeClr>
              </a:solidFill>
            </a:rPr>
            <a:t>itemized deduction limited by $10,000 cap</a:t>
          </a:r>
          <a:r>
            <a:rPr lang="en-US" sz="1100" kern="1200" dirty="0">
              <a:solidFill>
                <a:schemeClr val="tx1">
                  <a:lumMod val="85000"/>
                  <a:lumOff val="15000"/>
                </a:schemeClr>
              </a:solidFill>
            </a:rPr>
            <a:t> on state and local income tax, </a:t>
          </a:r>
          <a:r>
            <a:rPr lang="en-US" sz="1100" b="1" kern="1200" dirty="0">
              <a:solidFill>
                <a:schemeClr val="tx1">
                  <a:lumMod val="85000"/>
                  <a:lumOff val="15000"/>
                </a:schemeClr>
              </a:solidFill>
            </a:rPr>
            <a:t>often wasted</a:t>
          </a:r>
          <a:r>
            <a:rPr lang="en-US" sz="1100" kern="1200" dirty="0">
              <a:solidFill>
                <a:schemeClr val="tx1">
                  <a:lumMod val="85000"/>
                  <a:lumOff val="15000"/>
                </a:schemeClr>
              </a:solidFill>
            </a:rPr>
            <a:t>.  See above slide for OBBBA/2025 change.</a:t>
          </a:r>
        </a:p>
        <a:p>
          <a:pPr marL="0" lvl="0" indent="0" algn="l" defTabSz="488950">
            <a:lnSpc>
              <a:spcPct val="90000"/>
            </a:lnSpc>
            <a:spcBef>
              <a:spcPct val="0"/>
            </a:spcBef>
            <a:spcAft>
              <a:spcPct val="35000"/>
            </a:spcAft>
            <a:buNone/>
          </a:pPr>
          <a:r>
            <a:rPr lang="en-US" sz="1100" kern="1200" dirty="0">
              <a:solidFill>
                <a:schemeClr val="tx1">
                  <a:lumMod val="85000"/>
                  <a:lumOff val="15000"/>
                </a:schemeClr>
              </a:solidFill>
            </a:rPr>
            <a:t>  </a:t>
          </a:r>
        </a:p>
      </dsp:txBody>
      <dsp:txXfrm>
        <a:off x="1060339" y="3492616"/>
        <a:ext cx="5449799" cy="1391686"/>
      </dsp:txXfrm>
    </dsp:sp>
    <dsp:sp modelId="{43996B68-19BF-4CD0-840A-4CDC63F1FE3D}">
      <dsp:nvSpPr>
        <dsp:cNvPr id="0" name=""/>
        <dsp:cNvSpPr/>
      </dsp:nvSpPr>
      <dsp:spPr>
        <a:xfrm>
          <a:off x="5864024" y="1121029"/>
          <a:ext cx="960882" cy="96088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80222" y="1121029"/>
        <a:ext cx="528486" cy="723064"/>
      </dsp:txXfrm>
    </dsp:sp>
    <dsp:sp modelId="{8D618F9F-16DA-4269-A4BC-3073A58D1C69}">
      <dsp:nvSpPr>
        <dsp:cNvPr id="0" name=""/>
        <dsp:cNvSpPr/>
      </dsp:nvSpPr>
      <dsp:spPr>
        <a:xfrm>
          <a:off x="6469814" y="2835833"/>
          <a:ext cx="960882" cy="96088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86012" y="2835833"/>
        <a:ext cx="528486" cy="723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95BA6-0469-446D-9B5D-8ED220154513}">
      <dsp:nvSpPr>
        <dsp:cNvPr id="0" name=""/>
        <dsp:cNvSpPr/>
      </dsp:nvSpPr>
      <dsp:spPr>
        <a:xfrm>
          <a:off x="-36198" y="0"/>
          <a:ext cx="7010415" cy="14782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lumMod val="85000"/>
                  <a:lumOff val="15000"/>
                </a:schemeClr>
              </a:solidFill>
            </a:rPr>
            <a:t>PTE (S corp or partnership) earns $1 million Income in State X, which has 5% top tax rate.  Files IRS Form 1120S or Form 1065.  State X has passed a new PTE tax regime and the PTE is mandated (CT) or opts into PTE tax regime, paying 5% state income tax ($50,000) to State X.	</a:t>
          </a:r>
          <a:r>
            <a:rPr lang="en-US" sz="1200" kern="1200"/>
            <a:t>			</a:t>
          </a:r>
        </a:p>
      </dsp:txBody>
      <dsp:txXfrm>
        <a:off x="7099" y="43297"/>
        <a:ext cx="5383421" cy="1391686"/>
      </dsp:txXfrm>
    </dsp:sp>
    <dsp:sp modelId="{A907C0BB-FF3D-46BE-9927-8EAB2276CF54}">
      <dsp:nvSpPr>
        <dsp:cNvPr id="0" name=""/>
        <dsp:cNvSpPr/>
      </dsp:nvSpPr>
      <dsp:spPr>
        <a:xfrm>
          <a:off x="641988" y="1724659"/>
          <a:ext cx="6865620" cy="14782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lumOff val="15000"/>
                </a:schemeClr>
              </a:solidFill>
            </a:rPr>
            <a:t>PTE issues Form K-1 to owners.  But, the $1 million of income that is normally passed through to owners is reduced by the $50,000 of state income tax (like other state or local taxes that are mandatory) as a </a:t>
          </a:r>
          <a:r>
            <a:rPr lang="en-US" sz="1200" b="1" i="1" kern="1200" dirty="0">
              <a:solidFill>
                <a:schemeClr val="tx1">
                  <a:lumMod val="85000"/>
                  <a:lumOff val="15000"/>
                </a:schemeClr>
              </a:solidFill>
            </a:rPr>
            <a:t>non-separately</a:t>
          </a:r>
          <a:r>
            <a:rPr lang="en-US" sz="1200" b="1" kern="1200" dirty="0">
              <a:solidFill>
                <a:schemeClr val="tx1">
                  <a:lumMod val="85000"/>
                  <a:lumOff val="15000"/>
                </a:schemeClr>
              </a:solidFill>
            </a:rPr>
            <a:t> stated deduction</a:t>
          </a:r>
          <a:r>
            <a:rPr lang="en-US" sz="1200" kern="1200" dirty="0">
              <a:solidFill>
                <a:schemeClr val="tx1">
                  <a:lumMod val="85000"/>
                  <a:lumOff val="15000"/>
                </a:schemeClr>
              </a:solidFill>
            </a:rPr>
            <a:t>.  Income from Forms K-1 only $950,000!	</a:t>
          </a:r>
        </a:p>
      </dsp:txBody>
      <dsp:txXfrm>
        <a:off x="685285" y="1767956"/>
        <a:ext cx="5212354" cy="1391686"/>
      </dsp:txXfrm>
    </dsp:sp>
    <dsp:sp modelId="{044BEBC8-9D8B-4C88-A9A6-111807993A2A}">
      <dsp:nvSpPr>
        <dsp:cNvPr id="0" name=""/>
        <dsp:cNvSpPr/>
      </dsp:nvSpPr>
      <dsp:spPr>
        <a:xfrm>
          <a:off x="1247778" y="3449319"/>
          <a:ext cx="6865620" cy="14782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lumMod val="85000"/>
                  <a:lumOff val="15000"/>
                </a:schemeClr>
              </a:solidFill>
            </a:rPr>
            <a:t>Owners file state income tax return, but (most of the time) receive an exclusion of their portion of the $950,000 from income or a credit of up to their portion of the $50,000 for the tax paid.  Thus, the state income tax payment is usually about the same. The payment of state income tax by the PTE is an </a:t>
          </a:r>
          <a:r>
            <a:rPr lang="en-US" sz="1100" b="1" kern="1200" dirty="0">
              <a:solidFill>
                <a:schemeClr val="tx1">
                  <a:lumMod val="85000"/>
                  <a:lumOff val="15000"/>
                </a:schemeClr>
              </a:solidFill>
            </a:rPr>
            <a:t>above the line </a:t>
          </a:r>
          <a:r>
            <a:rPr lang="en-US" sz="1100" kern="1200" dirty="0">
              <a:solidFill>
                <a:schemeClr val="tx1">
                  <a:lumMod val="85000"/>
                  <a:lumOff val="15000"/>
                </a:schemeClr>
              </a:solidFill>
            </a:rPr>
            <a:t>business deduction </a:t>
          </a:r>
          <a:r>
            <a:rPr lang="en-US" sz="1100" b="1" kern="1200" dirty="0">
              <a:solidFill>
                <a:schemeClr val="tx1">
                  <a:lumMod val="85000"/>
                  <a:lumOff val="15000"/>
                </a:schemeClr>
              </a:solidFill>
            </a:rPr>
            <a:t>not limited by $10,000 cap </a:t>
          </a:r>
          <a:r>
            <a:rPr lang="en-US" sz="1100" kern="1200" dirty="0">
              <a:solidFill>
                <a:schemeClr val="tx1">
                  <a:lumMod val="85000"/>
                  <a:lumOff val="15000"/>
                </a:schemeClr>
              </a:solidFill>
            </a:rPr>
            <a:t>on state and local income tax, fully usable!  Better deductibility is why states (and business owners) will want to keep the new PTE tax regime even if the SALT cap is eliminated (in 2030.</a:t>
          </a:r>
        </a:p>
        <a:p>
          <a:pPr marL="0" lvl="0" indent="0" algn="l" defTabSz="488950">
            <a:lnSpc>
              <a:spcPct val="90000"/>
            </a:lnSpc>
            <a:spcBef>
              <a:spcPct val="0"/>
            </a:spcBef>
            <a:spcAft>
              <a:spcPct val="35000"/>
            </a:spcAft>
            <a:buNone/>
          </a:pPr>
          <a:endParaRPr lang="en-US" sz="1100" kern="1200" dirty="0">
            <a:solidFill>
              <a:schemeClr val="tx1">
                <a:lumMod val="85000"/>
                <a:lumOff val="15000"/>
              </a:schemeClr>
            </a:solidFill>
          </a:endParaRPr>
        </a:p>
      </dsp:txBody>
      <dsp:txXfrm>
        <a:off x="1291075" y="3492616"/>
        <a:ext cx="5212354" cy="1391686"/>
      </dsp:txXfrm>
    </dsp:sp>
    <dsp:sp modelId="{43996B68-19BF-4CD0-840A-4CDC63F1FE3D}">
      <dsp:nvSpPr>
        <dsp:cNvPr id="0" name=""/>
        <dsp:cNvSpPr/>
      </dsp:nvSpPr>
      <dsp:spPr>
        <a:xfrm>
          <a:off x="5940936" y="1121029"/>
          <a:ext cx="960882" cy="96088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57134" y="1121029"/>
        <a:ext cx="528486" cy="723064"/>
      </dsp:txXfrm>
    </dsp:sp>
    <dsp:sp modelId="{8D618F9F-16DA-4269-A4BC-3073A58D1C69}">
      <dsp:nvSpPr>
        <dsp:cNvPr id="0" name=""/>
        <dsp:cNvSpPr/>
      </dsp:nvSpPr>
      <dsp:spPr>
        <a:xfrm>
          <a:off x="6546726" y="2835833"/>
          <a:ext cx="960882" cy="96088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762924" y="2835833"/>
        <a:ext cx="528486" cy="723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170238" cy="479425"/>
          </a:xfrm>
          <a:prstGeom prst="rect">
            <a:avLst/>
          </a:prstGeom>
        </p:spPr>
        <p:txBody>
          <a:bodyPr vert="horz" lIns="91386" tIns="45694" rIns="91386" bIns="45694" rtlCol="0"/>
          <a:lstStyle>
            <a:lvl1pPr algn="l">
              <a:defRPr sz="1200"/>
            </a:lvl1pPr>
          </a:lstStyle>
          <a:p>
            <a:endParaRPr lang="en-US"/>
          </a:p>
        </p:txBody>
      </p:sp>
      <p:sp>
        <p:nvSpPr>
          <p:cNvPr id="3" name="Date Placeholder 2"/>
          <p:cNvSpPr>
            <a:spLocks noGrp="1"/>
          </p:cNvSpPr>
          <p:nvPr>
            <p:ph type="dt" sz="quarter" idx="1"/>
          </p:nvPr>
        </p:nvSpPr>
        <p:spPr>
          <a:xfrm>
            <a:off x="4143375" y="5"/>
            <a:ext cx="3170238" cy="479425"/>
          </a:xfrm>
          <a:prstGeom prst="rect">
            <a:avLst/>
          </a:prstGeom>
        </p:spPr>
        <p:txBody>
          <a:bodyPr vert="horz" lIns="91386" tIns="45694" rIns="91386" bIns="45694" rtlCol="0"/>
          <a:lstStyle>
            <a:lvl1pPr algn="r">
              <a:defRPr sz="1200"/>
            </a:lvl1pPr>
          </a:lstStyle>
          <a:p>
            <a:fld id="{1F209611-0BCC-45EA-A975-D7CA0E4186F0}" type="datetimeFigureOut">
              <a:rPr lang="en-US" smtClean="0"/>
              <a:t>12/1/2025</a:t>
            </a:fld>
            <a:endParaRPr lang="en-US"/>
          </a:p>
        </p:txBody>
      </p:sp>
      <p:sp>
        <p:nvSpPr>
          <p:cNvPr id="4" name="Footer Placeholder 3"/>
          <p:cNvSpPr>
            <a:spLocks noGrp="1"/>
          </p:cNvSpPr>
          <p:nvPr>
            <p:ph type="ftr" sz="quarter" idx="2"/>
          </p:nvPr>
        </p:nvSpPr>
        <p:spPr>
          <a:xfrm>
            <a:off x="4" y="9120192"/>
            <a:ext cx="3170238" cy="479425"/>
          </a:xfrm>
          <a:prstGeom prst="rect">
            <a:avLst/>
          </a:prstGeom>
        </p:spPr>
        <p:txBody>
          <a:bodyPr vert="horz" lIns="91386" tIns="45694" rIns="91386" bIns="4569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92"/>
            <a:ext cx="3170238" cy="479425"/>
          </a:xfrm>
          <a:prstGeom prst="rect">
            <a:avLst/>
          </a:prstGeom>
        </p:spPr>
        <p:txBody>
          <a:bodyPr vert="horz" lIns="91386" tIns="45694" rIns="91386" bIns="45694" rtlCol="0" anchor="b"/>
          <a:lstStyle>
            <a:lvl1pPr algn="r">
              <a:defRPr sz="1200"/>
            </a:lvl1pPr>
          </a:lstStyle>
          <a:p>
            <a:fld id="{83A5BA98-DC01-450F-9B73-2AC5419E0087}" type="slidenum">
              <a:rPr lang="en-US" smtClean="0"/>
              <a:t>‹#›</a:t>
            </a:fld>
            <a:endParaRPr lang="en-US"/>
          </a:p>
        </p:txBody>
      </p:sp>
    </p:spTree>
    <p:extLst>
      <p:ext uri="{BB962C8B-B14F-4D97-AF65-F5344CB8AC3E}">
        <p14:creationId xmlns:p14="http://schemas.microsoft.com/office/powerpoint/2010/main" val="12315434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70583" cy="480388"/>
          </a:xfrm>
          <a:prstGeom prst="rect">
            <a:avLst/>
          </a:prstGeom>
        </p:spPr>
        <p:txBody>
          <a:bodyPr vert="horz" lIns="94795" tIns="47397" rIns="94795" bIns="47397" rtlCol="0"/>
          <a:lstStyle>
            <a:lvl1pPr algn="l">
              <a:defRPr sz="1200"/>
            </a:lvl1pPr>
          </a:lstStyle>
          <a:p>
            <a:endParaRPr lang="en-US"/>
          </a:p>
        </p:txBody>
      </p:sp>
      <p:sp>
        <p:nvSpPr>
          <p:cNvPr id="3" name="Date Placeholder 2"/>
          <p:cNvSpPr>
            <a:spLocks noGrp="1"/>
          </p:cNvSpPr>
          <p:nvPr>
            <p:ph type="dt" idx="1"/>
          </p:nvPr>
        </p:nvSpPr>
        <p:spPr>
          <a:xfrm>
            <a:off x="4142966" y="0"/>
            <a:ext cx="3170583" cy="480388"/>
          </a:xfrm>
          <a:prstGeom prst="rect">
            <a:avLst/>
          </a:prstGeom>
        </p:spPr>
        <p:txBody>
          <a:bodyPr vert="horz" lIns="94795" tIns="47397" rIns="94795" bIns="47397" rtlCol="0"/>
          <a:lstStyle>
            <a:lvl1pPr algn="r">
              <a:defRPr sz="1200"/>
            </a:lvl1pPr>
          </a:lstStyle>
          <a:p>
            <a:fld id="{5551D018-DB4A-4F6B-9CF0-4E313853F9BA}" type="datetimeFigureOut">
              <a:rPr lang="en-US" smtClean="0"/>
              <a:t>12/1/2025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sp>
      <p:sp>
        <p:nvSpPr>
          <p:cNvPr id="5" name="Notes Placeholder 4"/>
          <p:cNvSpPr>
            <a:spLocks noGrp="1"/>
          </p:cNvSpPr>
          <p:nvPr>
            <p:ph type="body" sz="quarter" idx="3"/>
          </p:nvPr>
        </p:nvSpPr>
        <p:spPr>
          <a:xfrm>
            <a:off x="732187" y="4561230"/>
            <a:ext cx="5850835" cy="4320213"/>
          </a:xfrm>
          <a:prstGeom prst="rect">
            <a:avLst/>
          </a:prstGeom>
        </p:spPr>
        <p:txBody>
          <a:bodyPr vert="horz" lIns="94795" tIns="47397" rIns="94795" bIns="473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9119173"/>
            <a:ext cx="3170583" cy="480388"/>
          </a:xfrm>
          <a:prstGeom prst="rect">
            <a:avLst/>
          </a:prstGeom>
        </p:spPr>
        <p:txBody>
          <a:bodyPr vert="horz" lIns="94795" tIns="47397" rIns="94795" bIns="47397" rtlCol="0" anchor="b"/>
          <a:lstStyle>
            <a:lvl1pPr algn="l">
              <a:defRPr sz="1200"/>
            </a:lvl1pPr>
          </a:lstStyle>
          <a:p>
            <a:endParaRPr lang="en-US"/>
          </a:p>
        </p:txBody>
      </p:sp>
      <p:sp>
        <p:nvSpPr>
          <p:cNvPr id="7" name="Slide Number Placeholder 6"/>
          <p:cNvSpPr>
            <a:spLocks noGrp="1"/>
          </p:cNvSpPr>
          <p:nvPr>
            <p:ph type="sldNum" sz="quarter" idx="5"/>
          </p:nvPr>
        </p:nvSpPr>
        <p:spPr>
          <a:xfrm>
            <a:off x="4142966" y="9119173"/>
            <a:ext cx="3170583" cy="480388"/>
          </a:xfrm>
          <a:prstGeom prst="rect">
            <a:avLst/>
          </a:prstGeom>
        </p:spPr>
        <p:txBody>
          <a:bodyPr vert="horz" lIns="94795" tIns="47397" rIns="94795" bIns="47397" rtlCol="0" anchor="b"/>
          <a:lstStyle>
            <a:lvl1pPr algn="r">
              <a:defRPr sz="1200"/>
            </a:lvl1pPr>
          </a:lstStyle>
          <a:p>
            <a:fld id="{59DFAC62-F4DD-463A-8602-D0487A6C86C1}" type="slidenum">
              <a:rPr lang="en-US" smtClean="0"/>
              <a:t>‹#›</a:t>
            </a:fld>
            <a:endParaRPr lang="en-US"/>
          </a:p>
        </p:txBody>
      </p:sp>
    </p:spTree>
    <p:extLst>
      <p:ext uri="{BB962C8B-B14F-4D97-AF65-F5344CB8AC3E}">
        <p14:creationId xmlns:p14="http://schemas.microsoft.com/office/powerpoint/2010/main" val="229556126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3153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98C05-AA0D-7349-1365-9691233686E0}"/>
            </a:ext>
          </a:extLst>
        </p:cNvPr>
        <p:cNvGrpSpPr/>
        <p:nvPr/>
      </p:nvGrpSpPr>
      <p:grpSpPr>
        <a:xfrm>
          <a:off x="0" y="0"/>
          <a:ext cx="0" cy="0"/>
          <a:chOff x="0" y="0"/>
          <a:chExt cx="0" cy="0"/>
        </a:xfrm>
      </p:grpSpPr>
      <p:sp>
        <p:nvSpPr>
          <p:cNvPr id="131074" name="Rectangle 7">
            <a:extLst>
              <a:ext uri="{FF2B5EF4-FFF2-40B4-BE49-F238E27FC236}">
                <a16:creationId xmlns:a16="http://schemas.microsoft.com/office/drawing/2014/main" id="{4B5BE935-EB28-1F35-19B2-2CCE390FA851}"/>
              </a:ext>
            </a:extLst>
          </p:cNvPr>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a:defRPr>
            </a:lvl1pPr>
            <a:lvl2pPr marL="815502" indent="-313656" eaLnBrk="0" hangingPunct="0">
              <a:spcBef>
                <a:spcPct val="30000"/>
              </a:spcBef>
              <a:defRPr sz="1300">
                <a:solidFill>
                  <a:schemeClr val="tx1"/>
                </a:solidFill>
                <a:latin typeface="Arial"/>
              </a:defRPr>
            </a:lvl2pPr>
            <a:lvl3pPr marL="1254621" indent="-250924" eaLnBrk="0" hangingPunct="0">
              <a:spcBef>
                <a:spcPct val="30000"/>
              </a:spcBef>
              <a:defRPr sz="1300">
                <a:solidFill>
                  <a:schemeClr val="tx1"/>
                </a:solidFill>
                <a:latin typeface="Arial"/>
              </a:defRPr>
            </a:lvl3pPr>
            <a:lvl4pPr marL="1756469" indent="-250924" eaLnBrk="0" hangingPunct="0">
              <a:spcBef>
                <a:spcPct val="30000"/>
              </a:spcBef>
              <a:defRPr sz="1300">
                <a:solidFill>
                  <a:schemeClr val="tx1"/>
                </a:solidFill>
                <a:latin typeface="Arial"/>
              </a:defRPr>
            </a:lvl4pPr>
            <a:lvl5pPr marL="2258317" indent="-250924" eaLnBrk="0" hangingPunct="0">
              <a:spcBef>
                <a:spcPct val="30000"/>
              </a:spcBef>
              <a:defRPr sz="1300">
                <a:solidFill>
                  <a:schemeClr val="tx1"/>
                </a:solidFill>
                <a:latin typeface="Arial"/>
              </a:defRPr>
            </a:lvl5pPr>
            <a:lvl6pPr marL="2760164" indent="-250924" eaLnBrk="0" fontAlgn="base" hangingPunct="0">
              <a:spcBef>
                <a:spcPct val="30000"/>
              </a:spcBef>
              <a:spcAft>
                <a:spcPct val="0"/>
              </a:spcAft>
              <a:defRPr sz="1300">
                <a:solidFill>
                  <a:schemeClr val="tx1"/>
                </a:solidFill>
                <a:latin typeface="Arial"/>
              </a:defRPr>
            </a:lvl6pPr>
            <a:lvl7pPr marL="3262014" indent="-250924" eaLnBrk="0" fontAlgn="base" hangingPunct="0">
              <a:spcBef>
                <a:spcPct val="30000"/>
              </a:spcBef>
              <a:spcAft>
                <a:spcPct val="0"/>
              </a:spcAft>
              <a:defRPr sz="1300">
                <a:solidFill>
                  <a:schemeClr val="tx1"/>
                </a:solidFill>
                <a:latin typeface="Arial"/>
              </a:defRPr>
            </a:lvl7pPr>
            <a:lvl8pPr marL="3763861" indent="-250924" eaLnBrk="0" fontAlgn="base" hangingPunct="0">
              <a:spcBef>
                <a:spcPct val="30000"/>
              </a:spcBef>
              <a:spcAft>
                <a:spcPct val="0"/>
              </a:spcAft>
              <a:defRPr sz="1300">
                <a:solidFill>
                  <a:schemeClr val="tx1"/>
                </a:solidFill>
                <a:latin typeface="Arial"/>
              </a:defRPr>
            </a:lvl8pPr>
            <a:lvl9pPr marL="4265708" indent="-250924" eaLnBrk="0" fontAlgn="base" hangingPunct="0">
              <a:spcBef>
                <a:spcPct val="30000"/>
              </a:spcBef>
              <a:spcAft>
                <a:spcPct val="0"/>
              </a:spcAft>
              <a:defRPr sz="1300">
                <a:solidFill>
                  <a:schemeClr val="tx1"/>
                </a:solidFill>
                <a:latin typeface="Arial"/>
              </a:defRPr>
            </a:lvl9pPr>
          </a:lstStyle>
          <a:p>
            <a:pPr defTabSz="948507" eaLnBrk="1" hangingPunct="1">
              <a:spcBef>
                <a:spcPct val="0"/>
              </a:spcBef>
              <a:defRPr/>
            </a:pPr>
            <a:fld id="{9FAA3396-CDF5-4B29-A081-911A42BB97CE}" type="slidenum">
              <a:rPr lang="en-US" altLang="en-US">
                <a:solidFill>
                  <a:prstClr val="black"/>
                </a:solidFill>
              </a:rPr>
              <a:pPr defTabSz="948507" eaLnBrk="1" hangingPunct="1">
                <a:spcBef>
                  <a:spcPct val="0"/>
                </a:spcBef>
                <a:defRPr/>
              </a:pPr>
              <a:t>13</a:t>
            </a:fld>
            <a:endParaRPr lang="en-US" altLang="en-US">
              <a:solidFill>
                <a:prstClr val="black"/>
              </a:solidFill>
            </a:endParaRPr>
          </a:p>
        </p:txBody>
      </p:sp>
      <p:sp>
        <p:nvSpPr>
          <p:cNvPr id="131075" name="Rectangle 2">
            <a:extLst>
              <a:ext uri="{FF2B5EF4-FFF2-40B4-BE49-F238E27FC236}">
                <a16:creationId xmlns:a16="http://schemas.microsoft.com/office/drawing/2014/main" id="{50D203B3-68F3-9CC2-2014-5A67717FAE15}"/>
              </a:ext>
            </a:extLst>
          </p:cNvPr>
          <p:cNvSpPr>
            <a:spLocks noGrp="1" noRot="1" noChangeAspect="1" noChangeArrowheads="1" noTextEdit="1"/>
          </p:cNvSpPr>
          <p:nvPr>
            <p:ph type="sldImg"/>
          </p:nvPr>
        </p:nvSpPr>
        <p:spPr>
          <a:xfrm>
            <a:off x="1347788" y="750888"/>
            <a:ext cx="4938712" cy="3703637"/>
          </a:xfrm>
          <a:ln w="12700" cap="flat">
            <a:solidFill>
              <a:schemeClr val="tx1"/>
            </a:solidFill>
          </a:ln>
        </p:spPr>
      </p:sp>
      <p:sp>
        <p:nvSpPr>
          <p:cNvPr id="131076" name="Rectangle 3">
            <a:extLst>
              <a:ext uri="{FF2B5EF4-FFF2-40B4-BE49-F238E27FC236}">
                <a16:creationId xmlns:a16="http://schemas.microsoft.com/office/drawing/2014/main" id="{E31C5C24-5C4E-31EE-0313-BC2BE160E0A6}"/>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9325" tIns="48790" rIns="99325" bIns="48790"/>
          <a:lstStyle/>
          <a:p>
            <a:pPr eaLnBrk="1" hangingPunct="1"/>
            <a:endParaRPr lang="en-US" altLang="en-US">
              <a:latin typeface="Arial"/>
            </a:endParaRPr>
          </a:p>
        </p:txBody>
      </p:sp>
    </p:spTree>
    <p:extLst>
      <p:ext uri="{BB962C8B-B14F-4D97-AF65-F5344CB8AC3E}">
        <p14:creationId xmlns:p14="http://schemas.microsoft.com/office/powerpoint/2010/main" val="158506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8BBC0-F29E-6D8F-0145-C172CEE84182}"/>
            </a:ext>
          </a:extLst>
        </p:cNvPr>
        <p:cNvGrpSpPr/>
        <p:nvPr/>
      </p:nvGrpSpPr>
      <p:grpSpPr>
        <a:xfrm>
          <a:off x="0" y="0"/>
          <a:ext cx="0" cy="0"/>
          <a:chOff x="0" y="0"/>
          <a:chExt cx="0" cy="0"/>
        </a:xfrm>
      </p:grpSpPr>
      <p:sp>
        <p:nvSpPr>
          <p:cNvPr id="131074" name="Rectangle 7">
            <a:extLst>
              <a:ext uri="{FF2B5EF4-FFF2-40B4-BE49-F238E27FC236}">
                <a16:creationId xmlns:a16="http://schemas.microsoft.com/office/drawing/2014/main" id="{C9C532D8-CD4B-E672-1A65-D9C06D0DF449}"/>
              </a:ext>
            </a:extLst>
          </p:cNvPr>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a:defRPr>
            </a:lvl1pPr>
            <a:lvl2pPr marL="815502" indent="-313656" eaLnBrk="0" hangingPunct="0">
              <a:spcBef>
                <a:spcPct val="30000"/>
              </a:spcBef>
              <a:defRPr sz="1300">
                <a:solidFill>
                  <a:schemeClr val="tx1"/>
                </a:solidFill>
                <a:latin typeface="Arial"/>
              </a:defRPr>
            </a:lvl2pPr>
            <a:lvl3pPr marL="1254621" indent="-250924" eaLnBrk="0" hangingPunct="0">
              <a:spcBef>
                <a:spcPct val="30000"/>
              </a:spcBef>
              <a:defRPr sz="1300">
                <a:solidFill>
                  <a:schemeClr val="tx1"/>
                </a:solidFill>
                <a:latin typeface="Arial"/>
              </a:defRPr>
            </a:lvl3pPr>
            <a:lvl4pPr marL="1756469" indent="-250924" eaLnBrk="0" hangingPunct="0">
              <a:spcBef>
                <a:spcPct val="30000"/>
              </a:spcBef>
              <a:defRPr sz="1300">
                <a:solidFill>
                  <a:schemeClr val="tx1"/>
                </a:solidFill>
                <a:latin typeface="Arial"/>
              </a:defRPr>
            </a:lvl4pPr>
            <a:lvl5pPr marL="2258317" indent="-250924" eaLnBrk="0" hangingPunct="0">
              <a:spcBef>
                <a:spcPct val="30000"/>
              </a:spcBef>
              <a:defRPr sz="1300">
                <a:solidFill>
                  <a:schemeClr val="tx1"/>
                </a:solidFill>
                <a:latin typeface="Arial"/>
              </a:defRPr>
            </a:lvl5pPr>
            <a:lvl6pPr marL="2760164" indent="-250924" eaLnBrk="0" fontAlgn="base" hangingPunct="0">
              <a:spcBef>
                <a:spcPct val="30000"/>
              </a:spcBef>
              <a:spcAft>
                <a:spcPct val="0"/>
              </a:spcAft>
              <a:defRPr sz="1300">
                <a:solidFill>
                  <a:schemeClr val="tx1"/>
                </a:solidFill>
                <a:latin typeface="Arial"/>
              </a:defRPr>
            </a:lvl6pPr>
            <a:lvl7pPr marL="3262014" indent="-250924" eaLnBrk="0" fontAlgn="base" hangingPunct="0">
              <a:spcBef>
                <a:spcPct val="30000"/>
              </a:spcBef>
              <a:spcAft>
                <a:spcPct val="0"/>
              </a:spcAft>
              <a:defRPr sz="1300">
                <a:solidFill>
                  <a:schemeClr val="tx1"/>
                </a:solidFill>
                <a:latin typeface="Arial"/>
              </a:defRPr>
            </a:lvl7pPr>
            <a:lvl8pPr marL="3763861" indent="-250924" eaLnBrk="0" fontAlgn="base" hangingPunct="0">
              <a:spcBef>
                <a:spcPct val="30000"/>
              </a:spcBef>
              <a:spcAft>
                <a:spcPct val="0"/>
              </a:spcAft>
              <a:defRPr sz="1300">
                <a:solidFill>
                  <a:schemeClr val="tx1"/>
                </a:solidFill>
                <a:latin typeface="Arial"/>
              </a:defRPr>
            </a:lvl8pPr>
            <a:lvl9pPr marL="4265708" indent="-250924" eaLnBrk="0" fontAlgn="base" hangingPunct="0">
              <a:spcBef>
                <a:spcPct val="30000"/>
              </a:spcBef>
              <a:spcAft>
                <a:spcPct val="0"/>
              </a:spcAft>
              <a:defRPr sz="1300">
                <a:solidFill>
                  <a:schemeClr val="tx1"/>
                </a:solidFill>
                <a:latin typeface="Arial"/>
              </a:defRPr>
            </a:lvl9pPr>
          </a:lstStyle>
          <a:p>
            <a:pPr defTabSz="948507" eaLnBrk="1" hangingPunct="1">
              <a:spcBef>
                <a:spcPct val="0"/>
              </a:spcBef>
              <a:defRPr/>
            </a:pPr>
            <a:fld id="{9FAA3396-CDF5-4B29-A081-911A42BB97CE}" type="slidenum">
              <a:rPr lang="en-US" altLang="en-US">
                <a:solidFill>
                  <a:prstClr val="black"/>
                </a:solidFill>
              </a:rPr>
              <a:pPr defTabSz="948507" eaLnBrk="1" hangingPunct="1">
                <a:spcBef>
                  <a:spcPct val="0"/>
                </a:spcBef>
                <a:defRPr/>
              </a:pPr>
              <a:t>14</a:t>
            </a:fld>
            <a:endParaRPr lang="en-US" altLang="en-US">
              <a:solidFill>
                <a:prstClr val="black"/>
              </a:solidFill>
            </a:endParaRPr>
          </a:p>
        </p:txBody>
      </p:sp>
      <p:sp>
        <p:nvSpPr>
          <p:cNvPr id="131075" name="Rectangle 2">
            <a:extLst>
              <a:ext uri="{FF2B5EF4-FFF2-40B4-BE49-F238E27FC236}">
                <a16:creationId xmlns:a16="http://schemas.microsoft.com/office/drawing/2014/main" id="{18E3B416-9042-136C-3EE7-A3A25B2AC1C0}"/>
              </a:ext>
            </a:extLst>
          </p:cNvPr>
          <p:cNvSpPr>
            <a:spLocks noGrp="1" noRot="1" noChangeAspect="1" noChangeArrowheads="1" noTextEdit="1"/>
          </p:cNvSpPr>
          <p:nvPr>
            <p:ph type="sldImg"/>
          </p:nvPr>
        </p:nvSpPr>
        <p:spPr>
          <a:xfrm>
            <a:off x="1347788" y="750888"/>
            <a:ext cx="4938712" cy="3703637"/>
          </a:xfrm>
          <a:ln w="12700" cap="flat">
            <a:solidFill>
              <a:schemeClr val="tx1"/>
            </a:solidFill>
          </a:ln>
        </p:spPr>
      </p:sp>
      <p:sp>
        <p:nvSpPr>
          <p:cNvPr id="131076" name="Rectangle 3">
            <a:extLst>
              <a:ext uri="{FF2B5EF4-FFF2-40B4-BE49-F238E27FC236}">
                <a16:creationId xmlns:a16="http://schemas.microsoft.com/office/drawing/2014/main" id="{596006E6-B7DA-4BDC-7E9D-F2EDF75A45BE}"/>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9325" tIns="48790" rIns="99325" bIns="48790"/>
          <a:lstStyle/>
          <a:p>
            <a:pPr eaLnBrk="1" hangingPunct="1"/>
            <a:endParaRPr lang="en-US" altLang="en-US">
              <a:latin typeface="Arial"/>
            </a:endParaRPr>
          </a:p>
        </p:txBody>
      </p:sp>
    </p:spTree>
    <p:extLst>
      <p:ext uri="{BB962C8B-B14F-4D97-AF65-F5344CB8AC3E}">
        <p14:creationId xmlns:p14="http://schemas.microsoft.com/office/powerpoint/2010/main" val="3146174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a:defRPr>
            </a:lvl1pPr>
            <a:lvl2pPr marL="786178" indent="-302377" eaLnBrk="0" hangingPunct="0">
              <a:spcBef>
                <a:spcPct val="30000"/>
              </a:spcBef>
              <a:defRPr sz="1300">
                <a:solidFill>
                  <a:schemeClr val="tx1"/>
                </a:solidFill>
                <a:latin typeface="Arial"/>
              </a:defRPr>
            </a:lvl2pPr>
            <a:lvl3pPr marL="1209506" indent="-241901" eaLnBrk="0" hangingPunct="0">
              <a:spcBef>
                <a:spcPct val="30000"/>
              </a:spcBef>
              <a:defRPr sz="1300">
                <a:solidFill>
                  <a:schemeClr val="tx1"/>
                </a:solidFill>
                <a:latin typeface="Arial"/>
              </a:defRPr>
            </a:lvl3pPr>
            <a:lvl4pPr marL="1693309" indent="-241901" eaLnBrk="0" hangingPunct="0">
              <a:spcBef>
                <a:spcPct val="30000"/>
              </a:spcBef>
              <a:defRPr sz="1300">
                <a:solidFill>
                  <a:schemeClr val="tx1"/>
                </a:solidFill>
                <a:latin typeface="Arial"/>
              </a:defRPr>
            </a:lvl4pPr>
            <a:lvl5pPr marL="2177111" indent="-241901" eaLnBrk="0" hangingPunct="0">
              <a:spcBef>
                <a:spcPct val="30000"/>
              </a:spcBef>
              <a:defRPr sz="1300">
                <a:solidFill>
                  <a:schemeClr val="tx1"/>
                </a:solidFill>
                <a:latin typeface="Arial"/>
              </a:defRPr>
            </a:lvl5pPr>
            <a:lvl6pPr marL="2660912" indent="-241901" eaLnBrk="0" fontAlgn="base" hangingPunct="0">
              <a:spcBef>
                <a:spcPct val="30000"/>
              </a:spcBef>
              <a:spcAft>
                <a:spcPct val="0"/>
              </a:spcAft>
              <a:defRPr sz="1300">
                <a:solidFill>
                  <a:schemeClr val="tx1"/>
                </a:solidFill>
                <a:latin typeface="Arial"/>
              </a:defRPr>
            </a:lvl6pPr>
            <a:lvl7pPr marL="3144716" indent="-241901" eaLnBrk="0" fontAlgn="base" hangingPunct="0">
              <a:spcBef>
                <a:spcPct val="30000"/>
              </a:spcBef>
              <a:spcAft>
                <a:spcPct val="0"/>
              </a:spcAft>
              <a:defRPr sz="1300">
                <a:solidFill>
                  <a:schemeClr val="tx1"/>
                </a:solidFill>
                <a:latin typeface="Arial"/>
              </a:defRPr>
            </a:lvl7pPr>
            <a:lvl8pPr marL="3628517" indent="-241901" eaLnBrk="0" fontAlgn="base" hangingPunct="0">
              <a:spcBef>
                <a:spcPct val="30000"/>
              </a:spcBef>
              <a:spcAft>
                <a:spcPct val="0"/>
              </a:spcAft>
              <a:defRPr sz="1300">
                <a:solidFill>
                  <a:schemeClr val="tx1"/>
                </a:solidFill>
                <a:latin typeface="Arial"/>
              </a:defRPr>
            </a:lvl8pPr>
            <a:lvl9pPr marL="4112319" indent="-241901" eaLnBrk="0" fontAlgn="base" hangingPunct="0">
              <a:spcBef>
                <a:spcPct val="30000"/>
              </a:spcBef>
              <a:spcAft>
                <a:spcPct val="0"/>
              </a:spcAft>
              <a:defRPr sz="1300">
                <a:solidFill>
                  <a:schemeClr val="tx1"/>
                </a:solidFill>
                <a:latin typeface="Arial"/>
              </a:defRPr>
            </a:lvl9pPr>
          </a:lstStyle>
          <a:p>
            <a:pPr eaLnBrk="1" hangingPunct="1">
              <a:spcBef>
                <a:spcPct val="0"/>
              </a:spcBef>
            </a:pPr>
            <a:fld id="{9FAA3396-CDF5-4B29-A081-911A42BB97CE}" type="slidenum">
              <a:rPr lang="en-US" altLang="en-US" smtClean="0"/>
              <a:pPr eaLnBrk="1" hangingPunct="1">
                <a:spcBef>
                  <a:spcPct val="0"/>
                </a:spcBef>
              </a:pPr>
              <a:t>15</a:t>
            </a:fld>
            <a:endParaRPr lang="en-US" altLang="en-US"/>
          </a:p>
        </p:txBody>
      </p:sp>
      <p:sp>
        <p:nvSpPr>
          <p:cNvPr id="131075" name="Rectangle 2"/>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131076"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5753" tIns="47036" rIns="95753" bIns="47036"/>
          <a:lstStyle/>
          <a:p>
            <a:pPr eaLnBrk="1" hangingPunct="1"/>
            <a:endParaRPr lang="en-US" altLang="en-US">
              <a:latin typeface="Arial"/>
            </a:endParaRPr>
          </a:p>
        </p:txBody>
      </p:sp>
    </p:spTree>
    <p:extLst>
      <p:ext uri="{BB962C8B-B14F-4D97-AF65-F5344CB8AC3E}">
        <p14:creationId xmlns:p14="http://schemas.microsoft.com/office/powerpoint/2010/main" val="223066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0755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1298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6313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1070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7633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8989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311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E2AC5-8757-476C-411B-0A5B90728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4B0160-C638-B4F7-097D-81ED00FCA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7F785-F3AD-5717-0CE2-BA811A5871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85959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6231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5369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2593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7882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0622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7210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0131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8477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8736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271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078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2340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0825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8588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3781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p:sp>
      <p:sp>
        <p:nvSpPr>
          <p:cNvPr id="6144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76941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C3543-003A-4113-812E-67F59BF72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91164-466C-EF8D-9823-540F458F9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689C7-D22C-9EFA-3434-FD9A99580D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30918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21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703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1895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a:defRPr>
            </a:lvl1pPr>
            <a:lvl2pPr marL="815502" indent="-313656" eaLnBrk="0" hangingPunct="0">
              <a:spcBef>
                <a:spcPct val="30000"/>
              </a:spcBef>
              <a:defRPr sz="1300">
                <a:solidFill>
                  <a:schemeClr val="tx1"/>
                </a:solidFill>
                <a:latin typeface="Arial"/>
              </a:defRPr>
            </a:lvl2pPr>
            <a:lvl3pPr marL="1254621" indent="-250924" eaLnBrk="0" hangingPunct="0">
              <a:spcBef>
                <a:spcPct val="30000"/>
              </a:spcBef>
              <a:defRPr sz="1300">
                <a:solidFill>
                  <a:schemeClr val="tx1"/>
                </a:solidFill>
                <a:latin typeface="Arial"/>
              </a:defRPr>
            </a:lvl3pPr>
            <a:lvl4pPr marL="1756469" indent="-250924" eaLnBrk="0" hangingPunct="0">
              <a:spcBef>
                <a:spcPct val="30000"/>
              </a:spcBef>
              <a:defRPr sz="1300">
                <a:solidFill>
                  <a:schemeClr val="tx1"/>
                </a:solidFill>
                <a:latin typeface="Arial"/>
              </a:defRPr>
            </a:lvl4pPr>
            <a:lvl5pPr marL="2258317" indent="-250924" eaLnBrk="0" hangingPunct="0">
              <a:spcBef>
                <a:spcPct val="30000"/>
              </a:spcBef>
              <a:defRPr sz="1300">
                <a:solidFill>
                  <a:schemeClr val="tx1"/>
                </a:solidFill>
                <a:latin typeface="Arial"/>
              </a:defRPr>
            </a:lvl5pPr>
            <a:lvl6pPr marL="2760164" indent="-250924" eaLnBrk="0" fontAlgn="base" hangingPunct="0">
              <a:spcBef>
                <a:spcPct val="30000"/>
              </a:spcBef>
              <a:spcAft>
                <a:spcPct val="0"/>
              </a:spcAft>
              <a:defRPr sz="1300">
                <a:solidFill>
                  <a:schemeClr val="tx1"/>
                </a:solidFill>
                <a:latin typeface="Arial"/>
              </a:defRPr>
            </a:lvl6pPr>
            <a:lvl7pPr marL="3262014" indent="-250924" eaLnBrk="0" fontAlgn="base" hangingPunct="0">
              <a:spcBef>
                <a:spcPct val="30000"/>
              </a:spcBef>
              <a:spcAft>
                <a:spcPct val="0"/>
              </a:spcAft>
              <a:defRPr sz="1300">
                <a:solidFill>
                  <a:schemeClr val="tx1"/>
                </a:solidFill>
                <a:latin typeface="Arial"/>
              </a:defRPr>
            </a:lvl7pPr>
            <a:lvl8pPr marL="3763861" indent="-250924" eaLnBrk="0" fontAlgn="base" hangingPunct="0">
              <a:spcBef>
                <a:spcPct val="30000"/>
              </a:spcBef>
              <a:spcAft>
                <a:spcPct val="0"/>
              </a:spcAft>
              <a:defRPr sz="1300">
                <a:solidFill>
                  <a:schemeClr val="tx1"/>
                </a:solidFill>
                <a:latin typeface="Arial"/>
              </a:defRPr>
            </a:lvl8pPr>
            <a:lvl9pPr marL="4265708" indent="-250924" eaLnBrk="0" fontAlgn="base" hangingPunct="0">
              <a:spcBef>
                <a:spcPct val="30000"/>
              </a:spcBef>
              <a:spcAft>
                <a:spcPct val="0"/>
              </a:spcAft>
              <a:defRPr sz="1300">
                <a:solidFill>
                  <a:schemeClr val="tx1"/>
                </a:solidFill>
                <a:latin typeface="Arial"/>
              </a:defRPr>
            </a:lvl9pPr>
          </a:lstStyle>
          <a:p>
            <a:pPr defTabSz="948507" eaLnBrk="1" hangingPunct="1">
              <a:spcBef>
                <a:spcPct val="0"/>
              </a:spcBef>
              <a:defRPr/>
            </a:pPr>
            <a:fld id="{9FAA3396-CDF5-4B29-A081-911A42BB97CE}" type="slidenum">
              <a:rPr lang="en-US" altLang="en-US">
                <a:solidFill>
                  <a:prstClr val="black"/>
                </a:solidFill>
              </a:rPr>
              <a:pPr defTabSz="948507" eaLnBrk="1" hangingPunct="1">
                <a:spcBef>
                  <a:spcPct val="0"/>
                </a:spcBef>
                <a:defRPr/>
              </a:pPr>
              <a:t>9</a:t>
            </a:fld>
            <a:endParaRPr lang="en-US" altLang="en-US">
              <a:solidFill>
                <a:prstClr val="black"/>
              </a:solidFill>
            </a:endParaRPr>
          </a:p>
        </p:txBody>
      </p:sp>
      <p:sp>
        <p:nvSpPr>
          <p:cNvPr id="131075" name="Rectangle 2"/>
          <p:cNvSpPr>
            <a:spLocks noGrp="1" noRot="1" noChangeAspect="1" noChangeArrowheads="1" noTextEdit="1"/>
          </p:cNvSpPr>
          <p:nvPr>
            <p:ph type="sldImg"/>
          </p:nvPr>
        </p:nvSpPr>
        <p:spPr>
          <a:xfrm>
            <a:off x="1347788" y="750888"/>
            <a:ext cx="4938712" cy="3703637"/>
          </a:xfrm>
          <a:ln w="12700" cap="flat">
            <a:solidFill>
              <a:schemeClr val="tx1"/>
            </a:solidFill>
          </a:ln>
        </p:spPr>
      </p:sp>
      <p:sp>
        <p:nvSpPr>
          <p:cNvPr id="131076" name="Rectangle 3"/>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9325" tIns="48790" rIns="99325" bIns="48790"/>
          <a:lstStyle/>
          <a:p>
            <a:pPr eaLnBrk="1" hangingPunct="1"/>
            <a:endParaRPr lang="en-US" altLang="en-US">
              <a:latin typeface="Arial"/>
            </a:endParaRPr>
          </a:p>
        </p:txBody>
      </p:sp>
    </p:spTree>
    <p:extLst>
      <p:ext uri="{BB962C8B-B14F-4D97-AF65-F5344CB8AC3E}">
        <p14:creationId xmlns:p14="http://schemas.microsoft.com/office/powerpoint/2010/main" val="393643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E25F3-66B1-ED4C-A38B-3BCA51C92F7E}"/>
            </a:ext>
          </a:extLst>
        </p:cNvPr>
        <p:cNvGrpSpPr/>
        <p:nvPr/>
      </p:nvGrpSpPr>
      <p:grpSpPr>
        <a:xfrm>
          <a:off x="0" y="0"/>
          <a:ext cx="0" cy="0"/>
          <a:chOff x="0" y="0"/>
          <a:chExt cx="0" cy="0"/>
        </a:xfrm>
      </p:grpSpPr>
      <p:sp>
        <p:nvSpPr>
          <p:cNvPr id="131074" name="Rectangle 7">
            <a:extLst>
              <a:ext uri="{FF2B5EF4-FFF2-40B4-BE49-F238E27FC236}">
                <a16:creationId xmlns:a16="http://schemas.microsoft.com/office/drawing/2014/main" id="{FE8A144E-6D2D-0A86-2B37-9446AE45B554}"/>
              </a:ext>
            </a:extLst>
          </p:cNvPr>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a:defRPr>
            </a:lvl1pPr>
            <a:lvl2pPr marL="815502" indent="-313656" eaLnBrk="0" hangingPunct="0">
              <a:spcBef>
                <a:spcPct val="30000"/>
              </a:spcBef>
              <a:defRPr sz="1300">
                <a:solidFill>
                  <a:schemeClr val="tx1"/>
                </a:solidFill>
                <a:latin typeface="Arial"/>
              </a:defRPr>
            </a:lvl2pPr>
            <a:lvl3pPr marL="1254621" indent="-250924" eaLnBrk="0" hangingPunct="0">
              <a:spcBef>
                <a:spcPct val="30000"/>
              </a:spcBef>
              <a:defRPr sz="1300">
                <a:solidFill>
                  <a:schemeClr val="tx1"/>
                </a:solidFill>
                <a:latin typeface="Arial"/>
              </a:defRPr>
            </a:lvl3pPr>
            <a:lvl4pPr marL="1756469" indent="-250924" eaLnBrk="0" hangingPunct="0">
              <a:spcBef>
                <a:spcPct val="30000"/>
              </a:spcBef>
              <a:defRPr sz="1300">
                <a:solidFill>
                  <a:schemeClr val="tx1"/>
                </a:solidFill>
                <a:latin typeface="Arial"/>
              </a:defRPr>
            </a:lvl4pPr>
            <a:lvl5pPr marL="2258317" indent="-250924" eaLnBrk="0" hangingPunct="0">
              <a:spcBef>
                <a:spcPct val="30000"/>
              </a:spcBef>
              <a:defRPr sz="1300">
                <a:solidFill>
                  <a:schemeClr val="tx1"/>
                </a:solidFill>
                <a:latin typeface="Arial"/>
              </a:defRPr>
            </a:lvl5pPr>
            <a:lvl6pPr marL="2760164" indent="-250924" eaLnBrk="0" fontAlgn="base" hangingPunct="0">
              <a:spcBef>
                <a:spcPct val="30000"/>
              </a:spcBef>
              <a:spcAft>
                <a:spcPct val="0"/>
              </a:spcAft>
              <a:defRPr sz="1300">
                <a:solidFill>
                  <a:schemeClr val="tx1"/>
                </a:solidFill>
                <a:latin typeface="Arial"/>
              </a:defRPr>
            </a:lvl6pPr>
            <a:lvl7pPr marL="3262014" indent="-250924" eaLnBrk="0" fontAlgn="base" hangingPunct="0">
              <a:spcBef>
                <a:spcPct val="30000"/>
              </a:spcBef>
              <a:spcAft>
                <a:spcPct val="0"/>
              </a:spcAft>
              <a:defRPr sz="1300">
                <a:solidFill>
                  <a:schemeClr val="tx1"/>
                </a:solidFill>
                <a:latin typeface="Arial"/>
              </a:defRPr>
            </a:lvl7pPr>
            <a:lvl8pPr marL="3763861" indent="-250924" eaLnBrk="0" fontAlgn="base" hangingPunct="0">
              <a:spcBef>
                <a:spcPct val="30000"/>
              </a:spcBef>
              <a:spcAft>
                <a:spcPct val="0"/>
              </a:spcAft>
              <a:defRPr sz="1300">
                <a:solidFill>
                  <a:schemeClr val="tx1"/>
                </a:solidFill>
                <a:latin typeface="Arial"/>
              </a:defRPr>
            </a:lvl8pPr>
            <a:lvl9pPr marL="4265708" indent="-250924" eaLnBrk="0" fontAlgn="base" hangingPunct="0">
              <a:spcBef>
                <a:spcPct val="30000"/>
              </a:spcBef>
              <a:spcAft>
                <a:spcPct val="0"/>
              </a:spcAft>
              <a:defRPr sz="1300">
                <a:solidFill>
                  <a:schemeClr val="tx1"/>
                </a:solidFill>
                <a:latin typeface="Arial"/>
              </a:defRPr>
            </a:lvl9pPr>
          </a:lstStyle>
          <a:p>
            <a:pPr defTabSz="948507" eaLnBrk="1" hangingPunct="1">
              <a:spcBef>
                <a:spcPct val="0"/>
              </a:spcBef>
              <a:defRPr/>
            </a:pPr>
            <a:fld id="{9FAA3396-CDF5-4B29-A081-911A42BB97CE}" type="slidenum">
              <a:rPr lang="en-US" altLang="en-US">
                <a:solidFill>
                  <a:prstClr val="black"/>
                </a:solidFill>
              </a:rPr>
              <a:pPr defTabSz="948507" eaLnBrk="1" hangingPunct="1">
                <a:spcBef>
                  <a:spcPct val="0"/>
                </a:spcBef>
                <a:defRPr/>
              </a:pPr>
              <a:t>10</a:t>
            </a:fld>
            <a:endParaRPr lang="en-US" altLang="en-US">
              <a:solidFill>
                <a:prstClr val="black"/>
              </a:solidFill>
            </a:endParaRPr>
          </a:p>
        </p:txBody>
      </p:sp>
      <p:sp>
        <p:nvSpPr>
          <p:cNvPr id="131075" name="Rectangle 2">
            <a:extLst>
              <a:ext uri="{FF2B5EF4-FFF2-40B4-BE49-F238E27FC236}">
                <a16:creationId xmlns:a16="http://schemas.microsoft.com/office/drawing/2014/main" id="{E52A53C0-9E9F-E877-BF61-180A3DDDD663}"/>
              </a:ext>
            </a:extLst>
          </p:cNvPr>
          <p:cNvSpPr>
            <a:spLocks noGrp="1" noRot="1" noChangeAspect="1" noChangeArrowheads="1" noTextEdit="1"/>
          </p:cNvSpPr>
          <p:nvPr>
            <p:ph type="sldImg"/>
          </p:nvPr>
        </p:nvSpPr>
        <p:spPr>
          <a:xfrm>
            <a:off x="1347788" y="750888"/>
            <a:ext cx="4938712" cy="3703637"/>
          </a:xfrm>
          <a:ln w="12700" cap="flat">
            <a:solidFill>
              <a:schemeClr val="tx1"/>
            </a:solidFill>
          </a:ln>
        </p:spPr>
      </p:sp>
      <p:sp>
        <p:nvSpPr>
          <p:cNvPr id="131076" name="Rectangle 3">
            <a:extLst>
              <a:ext uri="{FF2B5EF4-FFF2-40B4-BE49-F238E27FC236}">
                <a16:creationId xmlns:a16="http://schemas.microsoft.com/office/drawing/2014/main" id="{D567D36D-52EF-C474-90E0-8B56D072ECD4}"/>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9325" tIns="48790" rIns="99325" bIns="48790"/>
          <a:lstStyle/>
          <a:p>
            <a:pPr eaLnBrk="1" hangingPunct="1"/>
            <a:endParaRPr lang="en-US" altLang="en-US">
              <a:latin typeface="Arial"/>
            </a:endParaRPr>
          </a:p>
        </p:txBody>
      </p:sp>
    </p:spTree>
    <p:extLst>
      <p:ext uri="{BB962C8B-B14F-4D97-AF65-F5344CB8AC3E}">
        <p14:creationId xmlns:p14="http://schemas.microsoft.com/office/powerpoint/2010/main" val="2533607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099FB-DD3B-E0CA-09C9-2EB4E70130BB}"/>
            </a:ext>
          </a:extLst>
        </p:cNvPr>
        <p:cNvGrpSpPr/>
        <p:nvPr/>
      </p:nvGrpSpPr>
      <p:grpSpPr>
        <a:xfrm>
          <a:off x="0" y="0"/>
          <a:ext cx="0" cy="0"/>
          <a:chOff x="0" y="0"/>
          <a:chExt cx="0" cy="0"/>
        </a:xfrm>
      </p:grpSpPr>
      <p:sp>
        <p:nvSpPr>
          <p:cNvPr id="131074" name="Rectangle 7">
            <a:extLst>
              <a:ext uri="{FF2B5EF4-FFF2-40B4-BE49-F238E27FC236}">
                <a16:creationId xmlns:a16="http://schemas.microsoft.com/office/drawing/2014/main" id="{361D15EF-4E35-31D2-35AB-44CEC6A2FF6F}"/>
              </a:ext>
            </a:extLst>
          </p:cNvPr>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a:defRPr>
            </a:lvl1pPr>
            <a:lvl2pPr marL="815502" indent="-313656" eaLnBrk="0" hangingPunct="0">
              <a:spcBef>
                <a:spcPct val="30000"/>
              </a:spcBef>
              <a:defRPr sz="1300">
                <a:solidFill>
                  <a:schemeClr val="tx1"/>
                </a:solidFill>
                <a:latin typeface="Arial"/>
              </a:defRPr>
            </a:lvl2pPr>
            <a:lvl3pPr marL="1254621" indent="-250924" eaLnBrk="0" hangingPunct="0">
              <a:spcBef>
                <a:spcPct val="30000"/>
              </a:spcBef>
              <a:defRPr sz="1300">
                <a:solidFill>
                  <a:schemeClr val="tx1"/>
                </a:solidFill>
                <a:latin typeface="Arial"/>
              </a:defRPr>
            </a:lvl3pPr>
            <a:lvl4pPr marL="1756469" indent="-250924" eaLnBrk="0" hangingPunct="0">
              <a:spcBef>
                <a:spcPct val="30000"/>
              </a:spcBef>
              <a:defRPr sz="1300">
                <a:solidFill>
                  <a:schemeClr val="tx1"/>
                </a:solidFill>
                <a:latin typeface="Arial"/>
              </a:defRPr>
            </a:lvl4pPr>
            <a:lvl5pPr marL="2258317" indent="-250924" eaLnBrk="0" hangingPunct="0">
              <a:spcBef>
                <a:spcPct val="30000"/>
              </a:spcBef>
              <a:defRPr sz="1300">
                <a:solidFill>
                  <a:schemeClr val="tx1"/>
                </a:solidFill>
                <a:latin typeface="Arial"/>
              </a:defRPr>
            </a:lvl5pPr>
            <a:lvl6pPr marL="2760164" indent="-250924" eaLnBrk="0" fontAlgn="base" hangingPunct="0">
              <a:spcBef>
                <a:spcPct val="30000"/>
              </a:spcBef>
              <a:spcAft>
                <a:spcPct val="0"/>
              </a:spcAft>
              <a:defRPr sz="1300">
                <a:solidFill>
                  <a:schemeClr val="tx1"/>
                </a:solidFill>
                <a:latin typeface="Arial"/>
              </a:defRPr>
            </a:lvl6pPr>
            <a:lvl7pPr marL="3262014" indent="-250924" eaLnBrk="0" fontAlgn="base" hangingPunct="0">
              <a:spcBef>
                <a:spcPct val="30000"/>
              </a:spcBef>
              <a:spcAft>
                <a:spcPct val="0"/>
              </a:spcAft>
              <a:defRPr sz="1300">
                <a:solidFill>
                  <a:schemeClr val="tx1"/>
                </a:solidFill>
                <a:latin typeface="Arial"/>
              </a:defRPr>
            </a:lvl7pPr>
            <a:lvl8pPr marL="3763861" indent="-250924" eaLnBrk="0" fontAlgn="base" hangingPunct="0">
              <a:spcBef>
                <a:spcPct val="30000"/>
              </a:spcBef>
              <a:spcAft>
                <a:spcPct val="0"/>
              </a:spcAft>
              <a:defRPr sz="1300">
                <a:solidFill>
                  <a:schemeClr val="tx1"/>
                </a:solidFill>
                <a:latin typeface="Arial"/>
              </a:defRPr>
            </a:lvl8pPr>
            <a:lvl9pPr marL="4265708" indent="-250924" eaLnBrk="0" fontAlgn="base" hangingPunct="0">
              <a:spcBef>
                <a:spcPct val="30000"/>
              </a:spcBef>
              <a:spcAft>
                <a:spcPct val="0"/>
              </a:spcAft>
              <a:defRPr sz="1300">
                <a:solidFill>
                  <a:schemeClr val="tx1"/>
                </a:solidFill>
                <a:latin typeface="Arial"/>
              </a:defRPr>
            </a:lvl9pPr>
          </a:lstStyle>
          <a:p>
            <a:pPr defTabSz="948507" eaLnBrk="1" hangingPunct="1">
              <a:spcBef>
                <a:spcPct val="0"/>
              </a:spcBef>
              <a:defRPr/>
            </a:pPr>
            <a:fld id="{9FAA3396-CDF5-4B29-A081-911A42BB97CE}" type="slidenum">
              <a:rPr lang="en-US" altLang="en-US">
                <a:solidFill>
                  <a:prstClr val="black"/>
                </a:solidFill>
              </a:rPr>
              <a:pPr defTabSz="948507" eaLnBrk="1" hangingPunct="1">
                <a:spcBef>
                  <a:spcPct val="0"/>
                </a:spcBef>
                <a:defRPr/>
              </a:pPr>
              <a:t>11</a:t>
            </a:fld>
            <a:endParaRPr lang="en-US" altLang="en-US">
              <a:solidFill>
                <a:prstClr val="black"/>
              </a:solidFill>
            </a:endParaRPr>
          </a:p>
        </p:txBody>
      </p:sp>
      <p:sp>
        <p:nvSpPr>
          <p:cNvPr id="131075" name="Rectangle 2">
            <a:extLst>
              <a:ext uri="{FF2B5EF4-FFF2-40B4-BE49-F238E27FC236}">
                <a16:creationId xmlns:a16="http://schemas.microsoft.com/office/drawing/2014/main" id="{552EEE28-4524-FEF5-62B3-EAAE8DDBA2E4}"/>
              </a:ext>
            </a:extLst>
          </p:cNvPr>
          <p:cNvSpPr>
            <a:spLocks noGrp="1" noRot="1" noChangeAspect="1" noChangeArrowheads="1" noTextEdit="1"/>
          </p:cNvSpPr>
          <p:nvPr>
            <p:ph type="sldImg"/>
          </p:nvPr>
        </p:nvSpPr>
        <p:spPr>
          <a:xfrm>
            <a:off x="1347788" y="750888"/>
            <a:ext cx="4938712" cy="3703637"/>
          </a:xfrm>
          <a:ln w="12700" cap="flat">
            <a:solidFill>
              <a:schemeClr val="tx1"/>
            </a:solidFill>
          </a:ln>
        </p:spPr>
      </p:sp>
      <p:sp>
        <p:nvSpPr>
          <p:cNvPr id="131076" name="Rectangle 3">
            <a:extLst>
              <a:ext uri="{FF2B5EF4-FFF2-40B4-BE49-F238E27FC236}">
                <a16:creationId xmlns:a16="http://schemas.microsoft.com/office/drawing/2014/main" id="{AEDA948B-F9D3-3AA3-CCE0-DF7BC6FE9BB1}"/>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9325" tIns="48790" rIns="99325" bIns="48790"/>
          <a:lstStyle/>
          <a:p>
            <a:pPr eaLnBrk="1" hangingPunct="1"/>
            <a:endParaRPr lang="en-US" altLang="en-US">
              <a:latin typeface="Arial"/>
            </a:endParaRPr>
          </a:p>
        </p:txBody>
      </p:sp>
    </p:spTree>
    <p:extLst>
      <p:ext uri="{BB962C8B-B14F-4D97-AF65-F5344CB8AC3E}">
        <p14:creationId xmlns:p14="http://schemas.microsoft.com/office/powerpoint/2010/main" val="3481823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F187B-6092-BA8D-8A87-881FA8D5D724}"/>
            </a:ext>
          </a:extLst>
        </p:cNvPr>
        <p:cNvGrpSpPr/>
        <p:nvPr/>
      </p:nvGrpSpPr>
      <p:grpSpPr>
        <a:xfrm>
          <a:off x="0" y="0"/>
          <a:ext cx="0" cy="0"/>
          <a:chOff x="0" y="0"/>
          <a:chExt cx="0" cy="0"/>
        </a:xfrm>
      </p:grpSpPr>
      <p:sp>
        <p:nvSpPr>
          <p:cNvPr id="131074" name="Rectangle 7">
            <a:extLst>
              <a:ext uri="{FF2B5EF4-FFF2-40B4-BE49-F238E27FC236}">
                <a16:creationId xmlns:a16="http://schemas.microsoft.com/office/drawing/2014/main" id="{32F319A3-62B0-183D-E0D6-ABDF60F606A8}"/>
              </a:ext>
            </a:extLst>
          </p:cNvPr>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a:defRPr>
            </a:lvl1pPr>
            <a:lvl2pPr marL="815502" indent="-313656" eaLnBrk="0" hangingPunct="0">
              <a:spcBef>
                <a:spcPct val="30000"/>
              </a:spcBef>
              <a:defRPr sz="1300">
                <a:solidFill>
                  <a:schemeClr val="tx1"/>
                </a:solidFill>
                <a:latin typeface="Arial"/>
              </a:defRPr>
            </a:lvl2pPr>
            <a:lvl3pPr marL="1254621" indent="-250924" eaLnBrk="0" hangingPunct="0">
              <a:spcBef>
                <a:spcPct val="30000"/>
              </a:spcBef>
              <a:defRPr sz="1300">
                <a:solidFill>
                  <a:schemeClr val="tx1"/>
                </a:solidFill>
                <a:latin typeface="Arial"/>
              </a:defRPr>
            </a:lvl3pPr>
            <a:lvl4pPr marL="1756469" indent="-250924" eaLnBrk="0" hangingPunct="0">
              <a:spcBef>
                <a:spcPct val="30000"/>
              </a:spcBef>
              <a:defRPr sz="1300">
                <a:solidFill>
                  <a:schemeClr val="tx1"/>
                </a:solidFill>
                <a:latin typeface="Arial"/>
              </a:defRPr>
            </a:lvl4pPr>
            <a:lvl5pPr marL="2258317" indent="-250924" eaLnBrk="0" hangingPunct="0">
              <a:spcBef>
                <a:spcPct val="30000"/>
              </a:spcBef>
              <a:defRPr sz="1300">
                <a:solidFill>
                  <a:schemeClr val="tx1"/>
                </a:solidFill>
                <a:latin typeface="Arial"/>
              </a:defRPr>
            </a:lvl5pPr>
            <a:lvl6pPr marL="2760164" indent="-250924" eaLnBrk="0" fontAlgn="base" hangingPunct="0">
              <a:spcBef>
                <a:spcPct val="30000"/>
              </a:spcBef>
              <a:spcAft>
                <a:spcPct val="0"/>
              </a:spcAft>
              <a:defRPr sz="1300">
                <a:solidFill>
                  <a:schemeClr val="tx1"/>
                </a:solidFill>
                <a:latin typeface="Arial"/>
              </a:defRPr>
            </a:lvl6pPr>
            <a:lvl7pPr marL="3262014" indent="-250924" eaLnBrk="0" fontAlgn="base" hangingPunct="0">
              <a:spcBef>
                <a:spcPct val="30000"/>
              </a:spcBef>
              <a:spcAft>
                <a:spcPct val="0"/>
              </a:spcAft>
              <a:defRPr sz="1300">
                <a:solidFill>
                  <a:schemeClr val="tx1"/>
                </a:solidFill>
                <a:latin typeface="Arial"/>
              </a:defRPr>
            </a:lvl7pPr>
            <a:lvl8pPr marL="3763861" indent="-250924" eaLnBrk="0" fontAlgn="base" hangingPunct="0">
              <a:spcBef>
                <a:spcPct val="30000"/>
              </a:spcBef>
              <a:spcAft>
                <a:spcPct val="0"/>
              </a:spcAft>
              <a:defRPr sz="1300">
                <a:solidFill>
                  <a:schemeClr val="tx1"/>
                </a:solidFill>
                <a:latin typeface="Arial"/>
              </a:defRPr>
            </a:lvl8pPr>
            <a:lvl9pPr marL="4265708" indent="-250924" eaLnBrk="0" fontAlgn="base" hangingPunct="0">
              <a:spcBef>
                <a:spcPct val="30000"/>
              </a:spcBef>
              <a:spcAft>
                <a:spcPct val="0"/>
              </a:spcAft>
              <a:defRPr sz="1300">
                <a:solidFill>
                  <a:schemeClr val="tx1"/>
                </a:solidFill>
                <a:latin typeface="Arial"/>
              </a:defRPr>
            </a:lvl9pPr>
          </a:lstStyle>
          <a:p>
            <a:pPr defTabSz="948507" eaLnBrk="1" hangingPunct="1">
              <a:spcBef>
                <a:spcPct val="0"/>
              </a:spcBef>
              <a:defRPr/>
            </a:pPr>
            <a:fld id="{9FAA3396-CDF5-4B29-A081-911A42BB97CE}" type="slidenum">
              <a:rPr lang="en-US" altLang="en-US">
                <a:solidFill>
                  <a:prstClr val="black"/>
                </a:solidFill>
              </a:rPr>
              <a:pPr defTabSz="948507" eaLnBrk="1" hangingPunct="1">
                <a:spcBef>
                  <a:spcPct val="0"/>
                </a:spcBef>
                <a:defRPr/>
              </a:pPr>
              <a:t>12</a:t>
            </a:fld>
            <a:endParaRPr lang="en-US" altLang="en-US">
              <a:solidFill>
                <a:prstClr val="black"/>
              </a:solidFill>
            </a:endParaRPr>
          </a:p>
        </p:txBody>
      </p:sp>
      <p:sp>
        <p:nvSpPr>
          <p:cNvPr id="131075" name="Rectangle 2">
            <a:extLst>
              <a:ext uri="{FF2B5EF4-FFF2-40B4-BE49-F238E27FC236}">
                <a16:creationId xmlns:a16="http://schemas.microsoft.com/office/drawing/2014/main" id="{CCAD9B44-08B0-3EDD-584F-28F21E7C77E0}"/>
              </a:ext>
            </a:extLst>
          </p:cNvPr>
          <p:cNvSpPr>
            <a:spLocks noGrp="1" noRot="1" noChangeAspect="1" noChangeArrowheads="1" noTextEdit="1"/>
          </p:cNvSpPr>
          <p:nvPr>
            <p:ph type="sldImg"/>
          </p:nvPr>
        </p:nvSpPr>
        <p:spPr>
          <a:xfrm>
            <a:off x="1347788" y="750888"/>
            <a:ext cx="4938712" cy="3703637"/>
          </a:xfrm>
          <a:ln w="12700" cap="flat">
            <a:solidFill>
              <a:schemeClr val="tx1"/>
            </a:solidFill>
          </a:ln>
        </p:spPr>
      </p:sp>
      <p:sp>
        <p:nvSpPr>
          <p:cNvPr id="131076" name="Rectangle 3">
            <a:extLst>
              <a:ext uri="{FF2B5EF4-FFF2-40B4-BE49-F238E27FC236}">
                <a16:creationId xmlns:a16="http://schemas.microsoft.com/office/drawing/2014/main" id="{820B8619-770E-D033-084C-253670BDA0FD}"/>
              </a:ext>
            </a:extLst>
          </p:cNvPr>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9325" tIns="48790" rIns="99325" bIns="48790"/>
          <a:lstStyle/>
          <a:p>
            <a:pPr eaLnBrk="1" hangingPunct="1"/>
            <a:endParaRPr lang="en-US" altLang="en-US">
              <a:latin typeface="Arial"/>
            </a:endParaRPr>
          </a:p>
        </p:txBody>
      </p:sp>
    </p:spTree>
    <p:extLst>
      <p:ext uri="{BB962C8B-B14F-4D97-AF65-F5344CB8AC3E}">
        <p14:creationId xmlns:p14="http://schemas.microsoft.com/office/powerpoint/2010/main" val="3842784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KPB-New-Black-1795-Stacked"/>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5800" y="5562600"/>
            <a:ext cx="243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a:spLocks noChangeArrowheads="1"/>
          </p:cNvSpPr>
          <p:nvPr userDrawn="1"/>
        </p:nvSpPr>
        <p:spPr bwMode="auto">
          <a:xfrm>
            <a:off x="685800" y="6477000"/>
            <a:ext cx="7772400" cy="2286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800"/>
          </a:p>
          <a:p>
            <a:pPr algn="ctr" eaLnBrk="1" hangingPunct="1"/>
            <a:r>
              <a:rPr lang="en-US" altLang="en-US" sz="800"/>
              <a:t>NOT FDIC INSURED • NOT BANK GUARANTEED • MAY LOSE VALUE • NOT A DEPOSIT • NOT INSURED BY ANY FEDERAL OR STATE GOVERNMENT AGENCY</a:t>
            </a:r>
          </a:p>
          <a:p>
            <a:pPr algn="ctr" eaLnBrk="1" hangingPunct="1"/>
            <a:endParaRPr lang="en-US" altLang="en-US" sz="800"/>
          </a:p>
        </p:txBody>
      </p:sp>
      <p:sp>
        <p:nvSpPr>
          <p:cNvPr id="29698" name="Rectangle 18"/>
          <p:cNvSpPr>
            <a:spLocks noGrp="1" noChangeArrowheads="1"/>
          </p:cNvSpPr>
          <p:nvPr>
            <p:ph type="ctrTitle"/>
          </p:nvPr>
        </p:nvSpPr>
        <p:spPr>
          <a:xfrm>
            <a:off x="685800" y="2130425"/>
            <a:ext cx="7772400" cy="1470025"/>
          </a:xfrm>
        </p:spPr>
        <p:txBody>
          <a:bodyPr/>
          <a:lstStyle>
            <a:lvl1pPr algn="l">
              <a:defRPr sz="4800" smtClean="0"/>
            </a:lvl1pPr>
          </a:lstStyle>
          <a:p>
            <a:pPr lvl="0"/>
            <a:r>
              <a:rPr lang="en-US" altLang="en-US" noProof="0"/>
              <a:t>Click to edit Master title style</a:t>
            </a:r>
          </a:p>
        </p:txBody>
      </p:sp>
      <p:sp>
        <p:nvSpPr>
          <p:cNvPr id="29699" name="Rectangle 19"/>
          <p:cNvSpPr>
            <a:spLocks noGrp="1" noChangeArrowheads="1"/>
          </p:cNvSpPr>
          <p:nvPr>
            <p:ph type="subTitle" idx="1"/>
          </p:nvPr>
        </p:nvSpPr>
        <p:spPr>
          <a:xfrm>
            <a:off x="685800" y="3733800"/>
            <a:ext cx="6400800" cy="1752600"/>
          </a:xfrm>
        </p:spPr>
        <p:txBody>
          <a:bodyPr/>
          <a:lstStyle>
            <a:lvl1pPr marL="0" indent="0">
              <a:buFontTx/>
              <a:buNone/>
              <a:defRPr sz="2400" smtClean="0"/>
            </a:lvl1pPr>
          </a:lstStyle>
          <a:p>
            <a:pPr lvl="0"/>
            <a:r>
              <a:rPr lang="en-US" altLang="en-US" noProof="0"/>
              <a:t>Click to edit Master subtitle style</a:t>
            </a:r>
          </a:p>
        </p:txBody>
      </p:sp>
    </p:spTree>
    <p:extLst>
      <p:ext uri="{BB962C8B-B14F-4D97-AF65-F5344CB8AC3E}">
        <p14:creationId xmlns:p14="http://schemas.microsoft.com/office/powerpoint/2010/main" val="18696141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p:txBody>
          <a:bodyPr/>
          <a:lstStyle>
            <a:lvl1pPr>
              <a:defRPr/>
            </a:lvl1pPr>
          </a:lstStyle>
          <a:p>
            <a:pPr>
              <a:defRPr/>
            </a:pPr>
            <a:fld id="{8049A1C0-7A33-4E44-AEE6-A95DBB2E51BA}" type="slidenum">
              <a:rPr lang="en-US"/>
              <a:pPr>
                <a:defRPr/>
              </a:pPr>
              <a:t>‹#›</a:t>
            </a:fld>
            <a:endParaRPr lang="en-US"/>
          </a:p>
        </p:txBody>
      </p:sp>
    </p:spTree>
    <p:extLst>
      <p:ext uri="{BB962C8B-B14F-4D97-AF65-F5344CB8AC3E}">
        <p14:creationId xmlns:p14="http://schemas.microsoft.com/office/powerpoint/2010/main" val="52629422"/>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p:txBody>
          <a:bodyPr/>
          <a:lstStyle>
            <a:lvl1pPr>
              <a:defRPr/>
            </a:lvl1pPr>
          </a:lstStyle>
          <a:p>
            <a:pPr>
              <a:defRPr/>
            </a:pPr>
            <a:fld id="{9DC17EAE-180D-4D2F-983B-80B372F4FF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154023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p:txBody>
          <a:bodyPr/>
          <a:lstStyle>
            <a:lvl1pPr>
              <a:defRPr/>
            </a:lvl1pPr>
          </a:lstStyle>
          <a:p>
            <a:pPr>
              <a:defRPr/>
            </a:pPr>
            <a:fld id="{43F06E7D-C9EF-42DC-9F74-A88DB5BC74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209726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9AA461DA-71A1-45E9-816C-0FBBC71E0E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467613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6769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BDA17ACE-A670-49FA-8C68-CA0CD51924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417493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able Placeholder 2"/>
          <p:cNvSpPr>
            <a:spLocks noGrp="1"/>
          </p:cNvSpPr>
          <p:nvPr>
            <p:ph type="tbl" idx="1"/>
          </p:nvPr>
        </p:nvSpPr>
        <p:spPr>
          <a:xfrm>
            <a:off x="685800" y="1828800"/>
            <a:ext cx="7772400" cy="4114800"/>
          </a:xfrm>
        </p:spPr>
        <p:txBody>
          <a:bodyPr/>
          <a:lstStyle/>
          <a:p>
            <a:pPr lvl="0"/>
            <a:endParaRPr lang="en-US" noProof="0"/>
          </a:p>
        </p:txBody>
      </p:sp>
      <p:sp>
        <p:nvSpPr>
          <p:cNvPr id="4" name="Rectangle 22"/>
          <p:cNvSpPr>
            <a:spLocks noGrp="1" noChangeArrowheads="1"/>
          </p:cNvSpPr>
          <p:nvPr>
            <p:ph type="sldNum" sz="quarter" idx="10"/>
          </p:nvPr>
        </p:nvSpPr>
        <p:spPr/>
        <p:txBody>
          <a:bodyPr/>
          <a:lstStyle>
            <a:lvl1pPr>
              <a:defRPr/>
            </a:lvl1pPr>
          </a:lstStyle>
          <a:p>
            <a:pPr>
              <a:defRPr/>
            </a:pPr>
            <a:fld id="{1727FE31-EAF4-4F0D-BC10-AB087F94C5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371605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p:txBody>
          <a:bodyPr/>
          <a:lstStyle>
            <a:lvl1pPr>
              <a:defRPr/>
            </a:lvl1pPr>
          </a:lstStyle>
          <a:p>
            <a:pPr>
              <a:defRPr/>
            </a:pPr>
            <a:fld id="{A4172EA1-98EB-41A7-B0F8-9DACE10922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4452436"/>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1" descr="KPB-New-Black-1795-Stacked"/>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5800" y="5562600"/>
            <a:ext cx="243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a:spLocks noChangeArrowheads="1"/>
          </p:cNvSpPr>
          <p:nvPr userDrawn="1"/>
        </p:nvSpPr>
        <p:spPr bwMode="auto">
          <a:xfrm>
            <a:off x="685800" y="6477000"/>
            <a:ext cx="7772400" cy="2286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800">
              <a:solidFill>
                <a:srgbClr val="000000"/>
              </a:solidFill>
            </a:endParaRPr>
          </a:p>
          <a:p>
            <a:pPr algn="ctr" eaLnBrk="1" hangingPunct="1"/>
            <a:r>
              <a:rPr lang="en-US" altLang="en-US" sz="800">
                <a:solidFill>
                  <a:srgbClr val="000000"/>
                </a:solidFill>
              </a:rPr>
              <a:t>NOT FDIC INSURED • NOT BANK GUARANTEED • MAY LOSE VALUE • NOT A DEPOSIT • NOT INSURED BY ANY FEDERAL OR STATE GOVERNMENT AGENCY</a:t>
            </a:r>
          </a:p>
          <a:p>
            <a:pPr algn="ctr" eaLnBrk="1" hangingPunct="1"/>
            <a:endParaRPr lang="en-US" altLang="en-US" sz="800">
              <a:solidFill>
                <a:srgbClr val="000000"/>
              </a:solidFill>
            </a:endParaRPr>
          </a:p>
        </p:txBody>
      </p:sp>
      <p:sp>
        <p:nvSpPr>
          <p:cNvPr id="29698" name="Rectangle 18"/>
          <p:cNvSpPr>
            <a:spLocks noGrp="1" noChangeArrowheads="1"/>
          </p:cNvSpPr>
          <p:nvPr>
            <p:ph type="ctrTitle"/>
          </p:nvPr>
        </p:nvSpPr>
        <p:spPr>
          <a:xfrm>
            <a:off x="685800" y="2130425"/>
            <a:ext cx="7772400" cy="1470025"/>
          </a:xfrm>
        </p:spPr>
        <p:txBody>
          <a:bodyPr/>
          <a:lstStyle>
            <a:lvl1pPr algn="l">
              <a:defRPr sz="4800" smtClean="0"/>
            </a:lvl1pPr>
          </a:lstStyle>
          <a:p>
            <a:pPr lvl="0"/>
            <a:r>
              <a:rPr lang="en-US" altLang="en-US" noProof="0"/>
              <a:t>Click to edit Master title style</a:t>
            </a:r>
          </a:p>
        </p:txBody>
      </p:sp>
      <p:sp>
        <p:nvSpPr>
          <p:cNvPr id="29699" name="Rectangle 19"/>
          <p:cNvSpPr>
            <a:spLocks noGrp="1" noChangeArrowheads="1"/>
          </p:cNvSpPr>
          <p:nvPr>
            <p:ph type="subTitle" idx="1"/>
          </p:nvPr>
        </p:nvSpPr>
        <p:spPr>
          <a:xfrm>
            <a:off x="685800" y="3733800"/>
            <a:ext cx="6400800" cy="1752600"/>
          </a:xfrm>
        </p:spPr>
        <p:txBody>
          <a:bodyPr/>
          <a:lstStyle>
            <a:lvl1pPr marL="0" indent="0">
              <a:buFontTx/>
              <a:buNone/>
              <a:defRPr sz="2400" smtClean="0"/>
            </a:lvl1pPr>
          </a:lstStyle>
          <a:p>
            <a:pPr lvl="0"/>
            <a:r>
              <a:rPr lang="en-US" altLang="en-US" noProof="0"/>
              <a:t>Click to edit Master subtitle style</a:t>
            </a:r>
          </a:p>
        </p:txBody>
      </p:sp>
    </p:spTree>
    <p:extLst>
      <p:ext uri="{BB962C8B-B14F-4D97-AF65-F5344CB8AC3E}">
        <p14:creationId xmlns:p14="http://schemas.microsoft.com/office/powerpoint/2010/main" val="833782081"/>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2"/>
          <p:cNvSpPr>
            <a:spLocks noGrp="1" noChangeArrowheads="1"/>
          </p:cNvSpPr>
          <p:nvPr>
            <p:ph type="sldNum" sz="quarter" idx="10"/>
          </p:nvPr>
        </p:nvSpPr>
        <p:spPr/>
        <p:txBody>
          <a:bodyPr/>
          <a:lstStyle>
            <a:lvl1pPr>
              <a:defRPr/>
            </a:lvl1pPr>
          </a:lstStyle>
          <a:p>
            <a:pPr>
              <a:defRPr/>
            </a:pPr>
            <a:fld id="{F27CE887-529A-45B1-89C2-2DC1475812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073480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D8A38F84-6B00-4F8B-97A8-4C54C9615C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230032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p:cNvSpPr>
            <a:spLocks noGrp="1" noChangeArrowheads="1"/>
          </p:cNvSpPr>
          <p:nvPr>
            <p:ph type="sldNum" sz="quarter" idx="10"/>
          </p:nvPr>
        </p:nvSpPr>
        <p:spPr/>
        <p:txBody>
          <a:bodyPr/>
          <a:lstStyle>
            <a:lvl1pPr>
              <a:defRPr/>
            </a:lvl1pPr>
          </a:lstStyle>
          <a:p>
            <a:pPr>
              <a:defRPr/>
            </a:pPr>
            <a:fld id="{25984229-3D04-4187-9C96-1F0732EB1A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55936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1477DBDE-317B-4BF7-AD21-8989756F2C1A}" type="slidenum">
              <a:rPr lang="en-US"/>
              <a:pPr>
                <a:defRPr/>
              </a:pPr>
              <a:t>‹#›</a:t>
            </a:fld>
            <a:endParaRPr lang="en-US"/>
          </a:p>
        </p:txBody>
      </p:sp>
    </p:spTree>
    <p:extLst>
      <p:ext uri="{BB962C8B-B14F-4D97-AF65-F5344CB8AC3E}">
        <p14:creationId xmlns:p14="http://schemas.microsoft.com/office/powerpoint/2010/main" val="411114268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p:txBody>
          <a:bodyPr/>
          <a:lstStyle>
            <a:lvl1pPr>
              <a:defRPr/>
            </a:lvl1pPr>
          </a:lstStyle>
          <a:p>
            <a:pPr>
              <a:defRPr/>
            </a:pPr>
            <a:fld id="{A37B4518-5F09-4EFD-AF34-B665440364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331561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p:cNvSpPr>
            <a:spLocks noGrp="1" noChangeArrowheads="1"/>
          </p:cNvSpPr>
          <p:nvPr>
            <p:ph type="sldNum" sz="quarter" idx="10"/>
          </p:nvPr>
        </p:nvSpPr>
        <p:spPr/>
        <p:txBody>
          <a:bodyPr/>
          <a:lstStyle>
            <a:lvl1pPr>
              <a:defRPr/>
            </a:lvl1pPr>
          </a:lstStyle>
          <a:p>
            <a:pPr>
              <a:defRPr/>
            </a:pPr>
            <a:fld id="{515226D8-598E-4679-855A-7E62B10940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091287"/>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p:txBody>
          <a:bodyPr/>
          <a:lstStyle>
            <a:lvl1pPr>
              <a:defRPr/>
            </a:lvl1pPr>
          </a:lstStyle>
          <a:p>
            <a:pPr>
              <a:defRPr/>
            </a:pPr>
            <a:fld id="{51F55B82-0B71-424C-B8FA-15C30FB93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045955"/>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p:txBody>
          <a:bodyPr/>
          <a:lstStyle>
            <a:lvl1pPr>
              <a:defRPr/>
            </a:lvl1pPr>
          </a:lstStyle>
          <a:p>
            <a:pPr>
              <a:defRPr/>
            </a:pPr>
            <a:fld id="{F280FDCF-C8E8-4B80-B0D8-1EAB0AC4A9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1240908"/>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p:txBody>
          <a:bodyPr/>
          <a:lstStyle>
            <a:lvl1pPr>
              <a:defRPr/>
            </a:lvl1pPr>
          </a:lstStyle>
          <a:p>
            <a:pPr>
              <a:defRPr/>
            </a:pPr>
            <a:fld id="{9E433717-0C9B-4F17-A442-758589FFF4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927953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p:txBody>
          <a:bodyPr/>
          <a:lstStyle>
            <a:lvl1pPr>
              <a:defRPr/>
            </a:lvl1pPr>
          </a:lstStyle>
          <a:p>
            <a:pPr>
              <a:defRPr/>
            </a:pPr>
            <a:fld id="{8049A1C0-7A33-4E44-AEE6-A95DBB2E51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26533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1477DBDE-317B-4BF7-AD21-8989756F2C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674848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6769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B0A4FB62-6D6F-4D87-A874-EF339F88B7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848213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able Placeholder 2"/>
          <p:cNvSpPr>
            <a:spLocks noGrp="1"/>
          </p:cNvSpPr>
          <p:nvPr>
            <p:ph type="tbl" idx="1"/>
          </p:nvPr>
        </p:nvSpPr>
        <p:spPr>
          <a:xfrm>
            <a:off x="685800" y="1828800"/>
            <a:ext cx="7772400" cy="4114800"/>
          </a:xfrm>
        </p:spPr>
        <p:txBody>
          <a:bodyPr/>
          <a:lstStyle/>
          <a:p>
            <a:pPr lvl="0"/>
            <a:endParaRPr lang="en-US" noProof="0"/>
          </a:p>
        </p:txBody>
      </p:sp>
      <p:sp>
        <p:nvSpPr>
          <p:cNvPr id="4" name="Rectangle 22"/>
          <p:cNvSpPr>
            <a:spLocks noGrp="1" noChangeArrowheads="1"/>
          </p:cNvSpPr>
          <p:nvPr>
            <p:ph type="sldNum" sz="quarter" idx="10"/>
          </p:nvPr>
        </p:nvSpPr>
        <p:spPr/>
        <p:txBody>
          <a:bodyPr/>
          <a:lstStyle>
            <a:lvl1pPr>
              <a:defRPr/>
            </a:lvl1pPr>
          </a:lstStyle>
          <a:p>
            <a:pPr>
              <a:defRPr/>
            </a:pPr>
            <a:fld id="{B69A81B8-45DF-46A6-8B37-4F283C430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472078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p:txBody>
          <a:bodyPr/>
          <a:lstStyle>
            <a:lvl1pPr>
              <a:defRPr/>
            </a:lvl1pPr>
          </a:lstStyle>
          <a:p>
            <a:pPr>
              <a:defRPr/>
            </a:pPr>
            <a:fld id="{3FB37157-B1FF-482D-ADE8-2CA42D290E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96839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6769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B0A4FB62-6D6F-4D87-A874-EF339F88B70D}" type="slidenum">
              <a:rPr lang="en-US"/>
              <a:pPr>
                <a:defRPr/>
              </a:pPr>
              <a:t>‹#›</a:t>
            </a:fld>
            <a:endParaRPr lang="en-US"/>
          </a:p>
        </p:txBody>
      </p:sp>
    </p:spTree>
    <p:extLst>
      <p:ext uri="{BB962C8B-B14F-4D97-AF65-F5344CB8AC3E}">
        <p14:creationId xmlns:p14="http://schemas.microsoft.com/office/powerpoint/2010/main" val="1741175563"/>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KPB-New-Black-1795-Stacked"/>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5800" y="5562600"/>
            <a:ext cx="243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a:spLocks noChangeArrowheads="1"/>
          </p:cNvSpPr>
          <p:nvPr userDrawn="1"/>
        </p:nvSpPr>
        <p:spPr bwMode="auto">
          <a:xfrm>
            <a:off x="685800" y="6477000"/>
            <a:ext cx="7772400" cy="2286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800">
              <a:solidFill>
                <a:srgbClr val="000000"/>
              </a:solidFill>
            </a:endParaRPr>
          </a:p>
          <a:p>
            <a:pPr algn="ctr" eaLnBrk="1" hangingPunct="1"/>
            <a:r>
              <a:rPr lang="en-US" altLang="en-US" sz="800">
                <a:solidFill>
                  <a:srgbClr val="000000"/>
                </a:solidFill>
              </a:rPr>
              <a:t>NOT FDIC INSURED • NOT BANK GUARANTEED • MAY LOSE VALUE • NOT A DEPOSIT • NOT INSURED BY ANY FEDERAL OR STATE GOVERNMENT AGENCY</a:t>
            </a:r>
          </a:p>
          <a:p>
            <a:pPr algn="ctr" eaLnBrk="1" hangingPunct="1"/>
            <a:endParaRPr lang="en-US" altLang="en-US" sz="800">
              <a:solidFill>
                <a:srgbClr val="000000"/>
              </a:solidFill>
            </a:endParaRPr>
          </a:p>
        </p:txBody>
      </p:sp>
      <p:sp>
        <p:nvSpPr>
          <p:cNvPr id="29698" name="Rectangle 18"/>
          <p:cNvSpPr>
            <a:spLocks noGrp="1" noChangeArrowheads="1"/>
          </p:cNvSpPr>
          <p:nvPr>
            <p:ph type="ctrTitle"/>
          </p:nvPr>
        </p:nvSpPr>
        <p:spPr>
          <a:xfrm>
            <a:off x="685800" y="2130425"/>
            <a:ext cx="7772400" cy="1470025"/>
          </a:xfrm>
        </p:spPr>
        <p:txBody>
          <a:bodyPr/>
          <a:lstStyle>
            <a:lvl1pPr algn="l">
              <a:defRPr sz="4800" smtClean="0"/>
            </a:lvl1pPr>
          </a:lstStyle>
          <a:p>
            <a:pPr lvl="0"/>
            <a:r>
              <a:rPr lang="en-US" altLang="en-US" noProof="0"/>
              <a:t>Click to edit Master title style</a:t>
            </a:r>
          </a:p>
        </p:txBody>
      </p:sp>
      <p:sp>
        <p:nvSpPr>
          <p:cNvPr id="29699" name="Rectangle 19"/>
          <p:cNvSpPr>
            <a:spLocks noGrp="1" noChangeArrowheads="1"/>
          </p:cNvSpPr>
          <p:nvPr>
            <p:ph type="subTitle" idx="1"/>
          </p:nvPr>
        </p:nvSpPr>
        <p:spPr>
          <a:xfrm>
            <a:off x="685800" y="3733800"/>
            <a:ext cx="6400800" cy="1752600"/>
          </a:xfrm>
        </p:spPr>
        <p:txBody>
          <a:bodyPr/>
          <a:lstStyle>
            <a:lvl1pPr marL="0" indent="0">
              <a:buFontTx/>
              <a:buNone/>
              <a:defRPr sz="2400" smtClean="0"/>
            </a:lvl1pPr>
          </a:lstStyle>
          <a:p>
            <a:pPr lvl="0"/>
            <a:r>
              <a:rPr lang="en-US" altLang="en-US" noProof="0"/>
              <a:t>Click to edit Master subtitle style</a:t>
            </a:r>
          </a:p>
        </p:txBody>
      </p:sp>
    </p:spTree>
    <p:extLst>
      <p:ext uri="{BB962C8B-B14F-4D97-AF65-F5344CB8AC3E}">
        <p14:creationId xmlns:p14="http://schemas.microsoft.com/office/powerpoint/2010/main" val="253078684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2"/>
          <p:cNvSpPr>
            <a:spLocks noGrp="1" noChangeArrowheads="1"/>
          </p:cNvSpPr>
          <p:nvPr>
            <p:ph type="sldNum" sz="quarter" idx="10"/>
          </p:nvPr>
        </p:nvSpPr>
        <p:spPr/>
        <p:txBody>
          <a:bodyPr/>
          <a:lstStyle>
            <a:lvl1pPr>
              <a:defRPr/>
            </a:lvl1pPr>
          </a:lstStyle>
          <a:p>
            <a:pPr>
              <a:defRPr/>
            </a:pPr>
            <a:fld id="{F27CE887-529A-45B1-89C2-2DC1475812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100690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D8A38F84-6B00-4F8B-97A8-4C54C9615C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403256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p:cNvSpPr>
            <a:spLocks noGrp="1" noChangeArrowheads="1"/>
          </p:cNvSpPr>
          <p:nvPr>
            <p:ph type="sldNum" sz="quarter" idx="10"/>
          </p:nvPr>
        </p:nvSpPr>
        <p:spPr/>
        <p:txBody>
          <a:bodyPr/>
          <a:lstStyle>
            <a:lvl1pPr>
              <a:defRPr/>
            </a:lvl1pPr>
          </a:lstStyle>
          <a:p>
            <a:pPr>
              <a:defRPr/>
            </a:pPr>
            <a:fld id="{25984229-3D04-4187-9C96-1F0732EB1A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884166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p:txBody>
          <a:bodyPr/>
          <a:lstStyle>
            <a:lvl1pPr>
              <a:defRPr/>
            </a:lvl1pPr>
          </a:lstStyle>
          <a:p>
            <a:pPr>
              <a:defRPr/>
            </a:pPr>
            <a:fld id="{A37B4518-5F09-4EFD-AF34-B665440364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86568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p:cNvSpPr>
            <a:spLocks noGrp="1" noChangeArrowheads="1"/>
          </p:cNvSpPr>
          <p:nvPr>
            <p:ph type="sldNum" sz="quarter" idx="10"/>
          </p:nvPr>
        </p:nvSpPr>
        <p:spPr/>
        <p:txBody>
          <a:bodyPr/>
          <a:lstStyle>
            <a:lvl1pPr>
              <a:defRPr/>
            </a:lvl1pPr>
          </a:lstStyle>
          <a:p>
            <a:pPr>
              <a:defRPr/>
            </a:pPr>
            <a:fld id="{515226D8-598E-4679-855A-7E62B10940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028645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p:txBody>
          <a:bodyPr/>
          <a:lstStyle>
            <a:lvl1pPr>
              <a:defRPr/>
            </a:lvl1pPr>
          </a:lstStyle>
          <a:p>
            <a:pPr>
              <a:defRPr/>
            </a:pPr>
            <a:fld id="{51F55B82-0B71-424C-B8FA-15C30FB93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780872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xfrm>
            <a:off x="8153400" y="6248400"/>
            <a:ext cx="381000" cy="457200"/>
          </a:xfrm>
        </p:spPr>
        <p:txBody>
          <a:bodyPr/>
          <a:lstStyle>
            <a:lvl1pPr>
              <a:defRPr sz="900"/>
            </a:lvl1pPr>
          </a:lstStyle>
          <a:p>
            <a:pPr>
              <a:defRPr/>
            </a:pPr>
            <a:fld id="{F280FDCF-C8E8-4B80-B0D8-1EAB0AC4A95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590653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p:txBody>
          <a:bodyPr/>
          <a:lstStyle>
            <a:lvl1pPr>
              <a:defRPr/>
            </a:lvl1pPr>
          </a:lstStyle>
          <a:p>
            <a:pPr>
              <a:defRPr/>
            </a:pPr>
            <a:fld id="{9E433717-0C9B-4F17-A442-758589FFF4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82141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p:txBody>
          <a:bodyPr/>
          <a:lstStyle>
            <a:lvl1pPr>
              <a:defRPr/>
            </a:lvl1pPr>
          </a:lstStyle>
          <a:p>
            <a:pPr>
              <a:defRPr/>
            </a:pPr>
            <a:fld id="{8049A1C0-7A33-4E44-AEE6-A95DBB2E51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72923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able Placeholder 2"/>
          <p:cNvSpPr>
            <a:spLocks noGrp="1"/>
          </p:cNvSpPr>
          <p:nvPr>
            <p:ph type="tbl" idx="1"/>
          </p:nvPr>
        </p:nvSpPr>
        <p:spPr>
          <a:xfrm>
            <a:off x="685800" y="1828800"/>
            <a:ext cx="7772400" cy="4114800"/>
          </a:xfrm>
        </p:spPr>
        <p:txBody>
          <a:bodyPr/>
          <a:lstStyle/>
          <a:p>
            <a:pPr lvl="0"/>
            <a:endParaRPr lang="en-US" noProof="0"/>
          </a:p>
        </p:txBody>
      </p:sp>
      <p:sp>
        <p:nvSpPr>
          <p:cNvPr id="4" name="Rectangle 22"/>
          <p:cNvSpPr>
            <a:spLocks noGrp="1" noChangeArrowheads="1"/>
          </p:cNvSpPr>
          <p:nvPr>
            <p:ph type="sldNum" sz="quarter" idx="10"/>
          </p:nvPr>
        </p:nvSpPr>
        <p:spPr/>
        <p:txBody>
          <a:bodyPr/>
          <a:lstStyle>
            <a:lvl1pPr>
              <a:defRPr/>
            </a:lvl1pPr>
          </a:lstStyle>
          <a:p>
            <a:pPr>
              <a:defRPr/>
            </a:pPr>
            <a:fld id="{B69A81B8-45DF-46A6-8B37-4F283C430BEB}" type="slidenum">
              <a:rPr lang="en-US"/>
              <a:pPr>
                <a:defRPr/>
              </a:pPr>
              <a:t>‹#›</a:t>
            </a:fld>
            <a:endParaRPr lang="en-US"/>
          </a:p>
        </p:txBody>
      </p:sp>
    </p:spTree>
    <p:extLst>
      <p:ext uri="{BB962C8B-B14F-4D97-AF65-F5344CB8AC3E}">
        <p14:creationId xmlns:p14="http://schemas.microsoft.com/office/powerpoint/2010/main" val="4100793894"/>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1477DBDE-317B-4BF7-AD21-8989756F2C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47480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6769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B0A4FB62-6D6F-4D87-A874-EF339F88B7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793941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able Placeholder 2"/>
          <p:cNvSpPr>
            <a:spLocks noGrp="1"/>
          </p:cNvSpPr>
          <p:nvPr>
            <p:ph type="tbl" idx="1"/>
          </p:nvPr>
        </p:nvSpPr>
        <p:spPr>
          <a:xfrm>
            <a:off x="685800" y="1828800"/>
            <a:ext cx="7772400" cy="4114800"/>
          </a:xfrm>
        </p:spPr>
        <p:txBody>
          <a:bodyPr/>
          <a:lstStyle/>
          <a:p>
            <a:pPr lvl="0"/>
            <a:endParaRPr lang="en-US" noProof="0"/>
          </a:p>
        </p:txBody>
      </p:sp>
      <p:sp>
        <p:nvSpPr>
          <p:cNvPr id="4" name="Rectangle 22"/>
          <p:cNvSpPr>
            <a:spLocks noGrp="1" noChangeArrowheads="1"/>
          </p:cNvSpPr>
          <p:nvPr>
            <p:ph type="sldNum" sz="quarter" idx="10"/>
          </p:nvPr>
        </p:nvSpPr>
        <p:spPr/>
        <p:txBody>
          <a:bodyPr/>
          <a:lstStyle>
            <a:lvl1pPr>
              <a:defRPr/>
            </a:lvl1pPr>
          </a:lstStyle>
          <a:p>
            <a:pPr>
              <a:defRPr/>
            </a:pPr>
            <a:fld id="{B69A81B8-45DF-46A6-8B37-4F283C430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165122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p:txBody>
          <a:bodyPr/>
          <a:lstStyle>
            <a:lvl1pPr>
              <a:defRPr/>
            </a:lvl1pPr>
          </a:lstStyle>
          <a:p>
            <a:pPr>
              <a:defRPr/>
            </a:pPr>
            <a:fld id="{3FB37157-B1FF-482D-ADE8-2CA42D290E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072631"/>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Onscreen title slide">
    <p:spTree>
      <p:nvGrpSpPr>
        <p:cNvPr id="1" name=""/>
        <p:cNvGrpSpPr/>
        <p:nvPr/>
      </p:nvGrpSpPr>
      <p:grpSpPr>
        <a:xfrm>
          <a:off x="0" y="0"/>
          <a:ext cx="0" cy="0"/>
          <a:chOff x="0" y="0"/>
          <a:chExt cx="0" cy="0"/>
        </a:xfrm>
      </p:grpSpPr>
      <p:sp>
        <p:nvSpPr>
          <p:cNvPr id="28" name="Rectangle 27"/>
          <p:cNvSpPr/>
          <p:nvPr userDrawn="1"/>
        </p:nvSpPr>
        <p:spPr>
          <a:xfrm>
            <a:off x="0" y="-76200"/>
            <a:ext cx="9144000" cy="6858000"/>
          </a:xfrm>
          <a:prstGeom prst="rect">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9010" fontAlgn="auto">
              <a:spcBef>
                <a:spcPct val="0"/>
              </a:spcBef>
              <a:spcAft>
                <a:spcPct val="0"/>
              </a:spcAft>
            </a:pPr>
            <a:endParaRPr lang="en-US" sz="1770">
              <a:solidFill>
                <a:prstClr val="white"/>
              </a:solidFill>
            </a:endParaRPr>
          </a:p>
        </p:txBody>
      </p:sp>
      <p:cxnSp>
        <p:nvCxnSpPr>
          <p:cNvPr id="88" name="Straight Connector 87"/>
          <p:cNvCxnSpPr/>
          <p:nvPr/>
        </p:nvCxnSpPr>
        <p:spPr>
          <a:xfrm flipH="1">
            <a:off x="1" y="0"/>
            <a:ext cx="4503869" cy="1529994"/>
          </a:xfrm>
          <a:prstGeom prst="line">
            <a:avLst/>
          </a:prstGeom>
          <a:ln w="63500" cap="flat">
            <a:solidFill>
              <a:schemeClr val="accent2">
                <a:lumMod val="75000"/>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flipV="1">
            <a:off x="0" y="390867"/>
            <a:ext cx="9144000" cy="3133445"/>
          </a:xfrm>
          <a:prstGeom prst="line">
            <a:avLst/>
          </a:prstGeom>
          <a:ln w="63500" cap="flat">
            <a:solidFill>
              <a:schemeClr val="accent2">
                <a:lumMod val="75000"/>
                <a:alpha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91" name="Diamond 90"/>
          <p:cNvSpPr/>
          <p:nvPr userDrawn="1"/>
        </p:nvSpPr>
        <p:spPr>
          <a:xfrm rot="16200000" flipH="1" flipV="1">
            <a:off x="1637962" y="872558"/>
            <a:ext cx="58831" cy="181841"/>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9010" fontAlgn="auto">
              <a:spcBef>
                <a:spcPct val="0"/>
              </a:spcBef>
              <a:spcAft>
                <a:spcPct val="0"/>
              </a:spcAft>
            </a:pPr>
            <a:endParaRPr lang="en-US" sz="1770">
              <a:solidFill>
                <a:prstClr val="white"/>
              </a:solidFill>
            </a:endParaRPr>
          </a:p>
        </p:txBody>
      </p:sp>
      <p:sp>
        <p:nvSpPr>
          <p:cNvPr id="29" name="Title 1"/>
          <p:cNvSpPr>
            <a:spLocks noGrp="1"/>
          </p:cNvSpPr>
          <p:nvPr userDrawn="1">
            <p:ph type="title" hasCustomPrompt="1"/>
          </p:nvPr>
        </p:nvSpPr>
        <p:spPr bwMode="invGray">
          <a:xfrm>
            <a:off x="615681" y="2557871"/>
            <a:ext cx="5669280" cy="1360891"/>
          </a:xfrm>
        </p:spPr>
        <p:txBody>
          <a:bodyPr anchor="b" anchorCtr="0">
            <a:noAutofit/>
          </a:bodyPr>
          <a:lstStyle>
            <a:lvl1pPr algn="l">
              <a:defRPr sz="3177" b="0" cap="none">
                <a:solidFill>
                  <a:schemeClr val="bg1"/>
                </a:solidFill>
              </a:defRPr>
            </a:lvl1pPr>
          </a:lstStyle>
          <a:p>
            <a:r>
              <a:rPr lang="en-US"/>
              <a:t>Click to edit master title style</a:t>
            </a:r>
          </a:p>
        </p:txBody>
      </p:sp>
      <p:sp>
        <p:nvSpPr>
          <p:cNvPr id="30" name="Text Placeholder 2"/>
          <p:cNvSpPr>
            <a:spLocks noGrp="1"/>
          </p:cNvSpPr>
          <p:nvPr userDrawn="1">
            <p:ph type="body" idx="1"/>
          </p:nvPr>
        </p:nvSpPr>
        <p:spPr bwMode="grayWhite">
          <a:xfrm>
            <a:off x="615681" y="3979725"/>
            <a:ext cx="5669280" cy="548639"/>
          </a:xfrm>
        </p:spPr>
        <p:txBody>
          <a:bodyPr lIns="0" tIns="0" rIns="0" bIns="0" anchor="t" anchorCtr="0"/>
          <a:lstStyle>
            <a:lvl1pPr marL="0" indent="0">
              <a:buNone/>
              <a:defRPr sz="2118" baseline="0">
                <a:solidFill>
                  <a:schemeClr val="bg1"/>
                </a:solidFill>
              </a:defRPr>
            </a:lvl1pPr>
            <a:lvl2pPr marL="403433" indent="0">
              <a:buNone/>
              <a:defRPr sz="1588">
                <a:solidFill>
                  <a:schemeClr val="tx1">
                    <a:tint val="75000"/>
                  </a:schemeClr>
                </a:solidFill>
              </a:defRPr>
            </a:lvl2pPr>
            <a:lvl3pPr marL="806867" indent="0">
              <a:buNone/>
              <a:defRPr sz="1412">
                <a:solidFill>
                  <a:schemeClr val="tx1">
                    <a:tint val="75000"/>
                  </a:schemeClr>
                </a:solidFill>
              </a:defRPr>
            </a:lvl3pPr>
            <a:lvl4pPr marL="1210300" indent="0">
              <a:buNone/>
              <a:defRPr sz="1235">
                <a:solidFill>
                  <a:schemeClr val="tx1">
                    <a:tint val="75000"/>
                  </a:schemeClr>
                </a:solidFill>
              </a:defRPr>
            </a:lvl4pPr>
            <a:lvl5pPr marL="1613733" indent="0">
              <a:buNone/>
              <a:defRPr sz="1235">
                <a:solidFill>
                  <a:schemeClr val="tx1">
                    <a:tint val="75000"/>
                  </a:schemeClr>
                </a:solidFill>
              </a:defRPr>
            </a:lvl5pPr>
            <a:lvl6pPr marL="2017166" indent="0">
              <a:buNone/>
              <a:defRPr sz="1235">
                <a:solidFill>
                  <a:schemeClr val="tx1">
                    <a:tint val="75000"/>
                  </a:schemeClr>
                </a:solidFill>
              </a:defRPr>
            </a:lvl6pPr>
            <a:lvl7pPr marL="2420600" indent="0">
              <a:buNone/>
              <a:defRPr sz="1235">
                <a:solidFill>
                  <a:schemeClr val="tx1">
                    <a:tint val="75000"/>
                  </a:schemeClr>
                </a:solidFill>
              </a:defRPr>
            </a:lvl7pPr>
            <a:lvl8pPr marL="2824033" indent="0">
              <a:buNone/>
              <a:defRPr sz="1235">
                <a:solidFill>
                  <a:schemeClr val="tx1">
                    <a:tint val="75000"/>
                  </a:schemeClr>
                </a:solidFill>
              </a:defRPr>
            </a:lvl8pPr>
            <a:lvl9pPr marL="3227466" indent="0">
              <a:buNone/>
              <a:defRPr sz="1235">
                <a:solidFill>
                  <a:schemeClr val="tx1">
                    <a:tint val="75000"/>
                  </a:schemeClr>
                </a:solidFill>
              </a:defRPr>
            </a:lvl9pPr>
          </a:lstStyle>
          <a:p>
            <a:pPr lvl="0"/>
            <a:r>
              <a:rPr lang="en-US"/>
              <a:t>Click to edit Master text styles</a:t>
            </a:r>
          </a:p>
        </p:txBody>
      </p:sp>
      <p:sp>
        <p:nvSpPr>
          <p:cNvPr id="32" name="Text Placeholder 8"/>
          <p:cNvSpPr>
            <a:spLocks noGrp="1"/>
          </p:cNvSpPr>
          <p:nvPr userDrawn="1">
            <p:ph type="body" sz="quarter" idx="10"/>
          </p:nvPr>
        </p:nvSpPr>
        <p:spPr bwMode="blackWhite">
          <a:xfrm>
            <a:off x="615681" y="4657645"/>
            <a:ext cx="5669280" cy="304800"/>
          </a:xfrm>
        </p:spPr>
        <p:txBody>
          <a:bodyPr lIns="0" tIns="0" rIns="0" bIns="0" anchor="b" anchorCtr="0"/>
          <a:lstStyle>
            <a:lvl1pPr marL="8069" indent="0">
              <a:buNone/>
              <a:defRPr baseline="0">
                <a:solidFill>
                  <a:schemeClr val="bg2">
                    <a:lumMod val="40000"/>
                    <a:lumOff val="60000"/>
                  </a:schemeClr>
                </a:solidFill>
              </a:defRPr>
            </a:lvl1pPr>
            <a:lvl2pPr marL="282403" indent="0">
              <a:buNone/>
              <a:defRPr>
                <a:solidFill>
                  <a:schemeClr val="bg1"/>
                </a:solidFill>
              </a:defRPr>
            </a:lvl2pPr>
            <a:lvl3pPr marL="653562" indent="0">
              <a:buNone/>
              <a:defRPr>
                <a:solidFill>
                  <a:schemeClr val="bg1"/>
                </a:solidFill>
              </a:defRPr>
            </a:lvl3pPr>
            <a:lvl4pPr marL="976309" indent="0">
              <a:buNone/>
              <a:defRPr>
                <a:solidFill>
                  <a:schemeClr val="bg1"/>
                </a:solidFill>
              </a:defRPr>
            </a:lvl4pPr>
            <a:lvl5pPr marL="1299055" indent="0">
              <a:buNone/>
              <a:defRPr>
                <a:solidFill>
                  <a:schemeClr val="bg1"/>
                </a:solidFill>
              </a:defRPr>
            </a:lvl5pPr>
          </a:lstStyle>
          <a:p>
            <a:pPr lvl="0"/>
            <a:r>
              <a:rPr lang="en-US"/>
              <a:t>Click to edit Master text styles</a:t>
            </a:r>
          </a:p>
        </p:txBody>
      </p:sp>
      <p:sp>
        <p:nvSpPr>
          <p:cNvPr id="33" name="Text Placeholder 8"/>
          <p:cNvSpPr>
            <a:spLocks noGrp="1"/>
          </p:cNvSpPr>
          <p:nvPr userDrawn="1">
            <p:ph type="body" sz="quarter" idx="11"/>
          </p:nvPr>
        </p:nvSpPr>
        <p:spPr bwMode="blackWhite">
          <a:xfrm>
            <a:off x="615681" y="4970322"/>
            <a:ext cx="5669280" cy="304800"/>
          </a:xfrm>
        </p:spPr>
        <p:txBody>
          <a:bodyPr lIns="0" tIns="0" rIns="0" bIns="0"/>
          <a:lstStyle>
            <a:lvl1pPr marL="8069" indent="0">
              <a:buNone/>
              <a:defRPr sz="1412" i="1" baseline="0">
                <a:solidFill>
                  <a:schemeClr val="bg2">
                    <a:lumMod val="40000"/>
                    <a:lumOff val="60000"/>
                  </a:schemeClr>
                </a:solidFill>
              </a:defRPr>
            </a:lvl1pPr>
            <a:lvl2pPr marL="282403" indent="0">
              <a:buNone/>
              <a:defRPr>
                <a:solidFill>
                  <a:schemeClr val="bg1"/>
                </a:solidFill>
              </a:defRPr>
            </a:lvl2pPr>
            <a:lvl3pPr marL="653562" indent="0">
              <a:buNone/>
              <a:defRPr>
                <a:solidFill>
                  <a:schemeClr val="bg1"/>
                </a:solidFill>
              </a:defRPr>
            </a:lvl3pPr>
            <a:lvl4pPr marL="976309" indent="0">
              <a:buNone/>
              <a:defRPr>
                <a:solidFill>
                  <a:schemeClr val="bg1"/>
                </a:solidFill>
              </a:defRPr>
            </a:lvl4pPr>
            <a:lvl5pPr marL="1299055" indent="0">
              <a:buNone/>
              <a:defRPr>
                <a:solidFill>
                  <a:schemeClr val="bg1"/>
                </a:solidFill>
              </a:defRPr>
            </a:lvl5pPr>
          </a:lstStyle>
          <a:p>
            <a:pPr lvl="0"/>
            <a:r>
              <a:rPr lang="en-US"/>
              <a:t>Click to edit Master text styles</a:t>
            </a:r>
          </a:p>
        </p:txBody>
      </p:sp>
      <p:sp>
        <p:nvSpPr>
          <p:cNvPr id="11" name="Rectangle 10"/>
          <p:cNvSpPr/>
          <p:nvPr userDrawn="1"/>
        </p:nvSpPr>
        <p:spPr>
          <a:xfrm>
            <a:off x="515658" y="5889624"/>
            <a:ext cx="5869325" cy="830997"/>
          </a:xfrm>
          <a:prstGeom prst="rect">
            <a:avLst/>
          </a:prstGeom>
        </p:spPr>
        <p:txBody>
          <a:bodyPr wrap="square">
            <a:spAutoFit/>
          </a:bodyPr>
          <a:lstStyle/>
          <a:p>
            <a:pPr defTabSz="899010" fontAlgn="auto">
              <a:spcBef>
                <a:spcPct val="0"/>
              </a:spcBef>
              <a:spcAft>
                <a:spcPct val="0"/>
              </a:spcAft>
            </a:pPr>
            <a:r>
              <a:rPr lang="en-US" sz="1100" b="1">
                <a:solidFill>
                  <a:prstClr val="white"/>
                </a:solidFill>
                <a:latin typeface="Arial"/>
              </a:rPr>
              <a:t>I</a:t>
            </a:r>
            <a:r>
              <a:rPr lang="en-US" sz="1200" b="1">
                <a:solidFill>
                  <a:prstClr val="white"/>
                </a:solidFill>
                <a:latin typeface="Arial"/>
              </a:rPr>
              <a:t>nvestment products and services are:</a:t>
            </a:r>
          </a:p>
          <a:p>
            <a:pPr defTabSz="899010" fontAlgn="auto">
              <a:spcBef>
                <a:spcPct val="0"/>
              </a:spcBef>
              <a:spcAft>
                <a:spcPct val="0"/>
              </a:spcAft>
            </a:pPr>
            <a:r>
              <a:rPr lang="en-US" sz="1200" b="1">
                <a:solidFill>
                  <a:prstClr val="white"/>
                </a:solidFill>
                <a:latin typeface="Arial"/>
              </a:rPr>
              <a:t>NOT A DEPOSIT </a:t>
            </a:r>
            <a:r>
              <a:rPr lang="en-US" sz="1200" b="1">
                <a:solidFill>
                  <a:prstClr val="white"/>
                </a:solidFill>
                <a:cs typeface="Arial" pitchFamily="34" charset="0"/>
              </a:rPr>
              <a:t>●</a:t>
            </a:r>
            <a:r>
              <a:rPr lang="en-US" sz="1200" b="1">
                <a:solidFill>
                  <a:prstClr val="white"/>
                </a:solidFill>
                <a:latin typeface="Arial"/>
              </a:rPr>
              <a:t> NOT FDIC INSURED </a:t>
            </a:r>
            <a:r>
              <a:rPr lang="en-US" sz="1200" b="1">
                <a:solidFill>
                  <a:prstClr val="white"/>
                </a:solidFill>
                <a:cs typeface="Arial" pitchFamily="34" charset="0"/>
              </a:rPr>
              <a:t>●</a:t>
            </a:r>
            <a:r>
              <a:rPr lang="en-US" sz="1200" b="1">
                <a:solidFill>
                  <a:prstClr val="white"/>
                </a:solidFill>
                <a:latin typeface="Arial"/>
              </a:rPr>
              <a:t> MAY LOSE VALUE </a:t>
            </a:r>
            <a:r>
              <a:rPr lang="en-US" sz="1200" b="1">
                <a:solidFill>
                  <a:prstClr val="white"/>
                </a:solidFill>
                <a:cs typeface="Arial" pitchFamily="34" charset="0"/>
              </a:rPr>
              <a:t>●</a:t>
            </a:r>
            <a:r>
              <a:rPr lang="en-US" sz="1200" b="1">
                <a:solidFill>
                  <a:prstClr val="white"/>
                </a:solidFill>
                <a:latin typeface="Arial"/>
              </a:rPr>
              <a:t> </a:t>
            </a:r>
            <a:br>
              <a:rPr lang="en-US" sz="1200" b="1">
                <a:solidFill>
                  <a:prstClr val="white"/>
                </a:solidFill>
                <a:latin typeface="Arial"/>
              </a:rPr>
            </a:br>
            <a:r>
              <a:rPr lang="en-US" sz="1200" b="1">
                <a:solidFill>
                  <a:prstClr val="white"/>
                </a:solidFill>
                <a:latin typeface="Arial"/>
              </a:rPr>
              <a:t>NOT BANK GUARANTEED </a:t>
            </a:r>
            <a:r>
              <a:rPr lang="en-US" sz="1200" b="1">
                <a:solidFill>
                  <a:prstClr val="white"/>
                </a:solidFill>
                <a:cs typeface="Arial" pitchFamily="34" charset="0"/>
              </a:rPr>
              <a:t>● </a:t>
            </a:r>
            <a:r>
              <a:rPr lang="en-US" sz="1200" b="1">
                <a:solidFill>
                  <a:prstClr val="white"/>
                </a:solidFill>
                <a:latin typeface="Arial"/>
              </a:rPr>
              <a:t>NOT INSURED BY ANY FEDERAL GOVERNMENT AGENCY</a:t>
            </a:r>
          </a:p>
        </p:txBody>
      </p:sp>
      <p:sp>
        <p:nvSpPr>
          <p:cNvPr id="5" name="AutoShape 3"/>
          <p:cNvSpPr>
            <a:spLocks noChangeAspect="1" noChangeArrowheads="1" noTextEdit="1"/>
          </p:cNvSpPr>
          <p:nvPr userDrawn="1"/>
        </p:nvSpPr>
        <p:spPr bwMode="auto">
          <a:xfrm>
            <a:off x="5749637" y="5828460"/>
            <a:ext cx="2975841" cy="87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grpSp>
        <p:nvGrpSpPr>
          <p:cNvPr id="47" name="Group 46"/>
          <p:cNvGrpSpPr>
            <a:grpSpLocks noChangeAspect="1"/>
          </p:cNvGrpSpPr>
          <p:nvPr userDrawn="1"/>
        </p:nvGrpSpPr>
        <p:grpSpPr>
          <a:xfrm>
            <a:off x="6442364" y="1210236"/>
            <a:ext cx="1662545" cy="494463"/>
            <a:chOff x="3972814" y="3632957"/>
            <a:chExt cx="2989262" cy="915987"/>
          </a:xfrm>
        </p:grpSpPr>
        <p:sp>
          <p:nvSpPr>
            <p:cNvPr id="48" name="AutoShape 3">
              <a:extLst>
                <a:ext uri="{FF2B5EF4-FFF2-40B4-BE49-F238E27FC236}">
                  <a16:creationId xmlns:a16="http://schemas.microsoft.com/office/drawing/2014/main" id="{D055C48B-5835-45EE-BCFA-FF5A45361E98}"/>
                </a:ext>
              </a:extLst>
            </p:cNvPr>
            <p:cNvSpPr>
              <a:spLocks noChangeAspect="1" noChangeArrowheads="1" noTextEdit="1"/>
            </p:cNvSpPr>
            <p:nvPr userDrawn="1"/>
          </p:nvSpPr>
          <p:spPr bwMode="auto">
            <a:xfrm>
              <a:off x="3972814" y="3632957"/>
              <a:ext cx="298926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49" name="Freeform 5">
              <a:extLst>
                <a:ext uri="{FF2B5EF4-FFF2-40B4-BE49-F238E27FC236}">
                  <a16:creationId xmlns:a16="http://schemas.microsoft.com/office/drawing/2014/main" id="{3A8D62D9-E6CC-4637-A0CE-EA7166B3C440}"/>
                </a:ext>
              </a:extLst>
            </p:cNvPr>
            <p:cNvSpPr>
              <a:spLocks noEditPoints="1"/>
            </p:cNvSpPr>
            <p:nvPr userDrawn="1"/>
          </p:nvSpPr>
          <p:spPr bwMode="auto">
            <a:xfrm>
              <a:off x="6109589" y="3715507"/>
              <a:ext cx="203200" cy="217487"/>
            </a:xfrm>
            <a:custGeom>
              <a:avLst/>
              <a:gdLst>
                <a:gd name="T0" fmla="*/ 13 w 59"/>
                <a:gd name="T1" fmla="*/ 35 h 63"/>
                <a:gd name="T2" fmla="*/ 29 w 59"/>
                <a:gd name="T3" fmla="*/ 53 h 63"/>
                <a:gd name="T4" fmla="*/ 44 w 59"/>
                <a:gd name="T5" fmla="*/ 43 h 63"/>
                <a:gd name="T6" fmla="*/ 56 w 59"/>
                <a:gd name="T7" fmla="*/ 43 h 63"/>
                <a:gd name="T8" fmla="*/ 29 w 59"/>
                <a:gd name="T9" fmla="*/ 63 h 63"/>
                <a:gd name="T10" fmla="*/ 0 w 59"/>
                <a:gd name="T11" fmla="*/ 32 h 63"/>
                <a:gd name="T12" fmla="*/ 29 w 59"/>
                <a:gd name="T13" fmla="*/ 0 h 63"/>
                <a:gd name="T14" fmla="*/ 57 w 59"/>
                <a:gd name="T15" fmla="*/ 35 h 63"/>
                <a:gd name="T16" fmla="*/ 13 w 59"/>
                <a:gd name="T17" fmla="*/ 35 h 63"/>
                <a:gd name="T18" fmla="*/ 44 w 59"/>
                <a:gd name="T19" fmla="*/ 27 h 63"/>
                <a:gd name="T20" fmla="*/ 29 w 59"/>
                <a:gd name="T21" fmla="*/ 11 h 63"/>
                <a:gd name="T22" fmla="*/ 13 w 59"/>
                <a:gd name="T23" fmla="*/ 27 h 63"/>
                <a:gd name="T24" fmla="*/ 44 w 59"/>
                <a:gd name="T2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13" y="35"/>
                  </a:moveTo>
                  <a:cubicBezTo>
                    <a:pt x="13" y="45"/>
                    <a:pt x="18" y="53"/>
                    <a:pt x="29" y="53"/>
                  </a:cubicBezTo>
                  <a:cubicBezTo>
                    <a:pt x="37" y="53"/>
                    <a:pt x="42" y="50"/>
                    <a:pt x="44" y="43"/>
                  </a:cubicBezTo>
                  <a:cubicBezTo>
                    <a:pt x="56" y="43"/>
                    <a:pt x="56" y="43"/>
                    <a:pt x="56" y="43"/>
                  </a:cubicBezTo>
                  <a:cubicBezTo>
                    <a:pt x="54" y="56"/>
                    <a:pt x="42" y="63"/>
                    <a:pt x="29" y="63"/>
                  </a:cubicBezTo>
                  <a:cubicBezTo>
                    <a:pt x="11" y="63"/>
                    <a:pt x="0" y="50"/>
                    <a:pt x="0" y="32"/>
                  </a:cubicBezTo>
                  <a:cubicBezTo>
                    <a:pt x="0" y="15"/>
                    <a:pt x="11" y="0"/>
                    <a:pt x="29" y="0"/>
                  </a:cubicBezTo>
                  <a:cubicBezTo>
                    <a:pt x="48" y="0"/>
                    <a:pt x="59" y="17"/>
                    <a:pt x="57" y="35"/>
                  </a:cubicBezTo>
                  <a:lnTo>
                    <a:pt x="13" y="35"/>
                  </a:lnTo>
                  <a:close/>
                  <a:moveTo>
                    <a:pt x="44" y="27"/>
                  </a:moveTo>
                  <a:cubicBezTo>
                    <a:pt x="43" y="18"/>
                    <a:pt x="38" y="11"/>
                    <a:pt x="29" y="11"/>
                  </a:cubicBezTo>
                  <a:cubicBezTo>
                    <a:pt x="20" y="11"/>
                    <a:pt x="14" y="18"/>
                    <a:pt x="13" y="27"/>
                  </a:cubicBezTo>
                  <a:lnTo>
                    <a:pt x="44"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50" name="Freeform 6">
              <a:extLst>
                <a:ext uri="{FF2B5EF4-FFF2-40B4-BE49-F238E27FC236}">
                  <a16:creationId xmlns:a16="http://schemas.microsoft.com/office/drawing/2014/main" id="{7A7E4218-1258-4A9E-9BA5-3DE76382D01F}"/>
                </a:ext>
              </a:extLst>
            </p:cNvPr>
            <p:cNvSpPr>
              <a:spLocks noEditPoints="1"/>
            </p:cNvSpPr>
            <p:nvPr userDrawn="1"/>
          </p:nvSpPr>
          <p:spPr bwMode="auto">
            <a:xfrm>
              <a:off x="6322314" y="3715507"/>
              <a:ext cx="203200" cy="217487"/>
            </a:xfrm>
            <a:custGeom>
              <a:avLst/>
              <a:gdLst>
                <a:gd name="T0" fmla="*/ 53 w 59"/>
                <a:gd name="T1" fmla="*/ 48 h 63"/>
                <a:gd name="T2" fmla="*/ 56 w 59"/>
                <a:gd name="T3" fmla="*/ 53 h 63"/>
                <a:gd name="T4" fmla="*/ 57 w 59"/>
                <a:gd name="T5" fmla="*/ 53 h 63"/>
                <a:gd name="T6" fmla="*/ 59 w 59"/>
                <a:gd name="T7" fmla="*/ 53 h 63"/>
                <a:gd name="T8" fmla="*/ 59 w 59"/>
                <a:gd name="T9" fmla="*/ 62 h 63"/>
                <a:gd name="T10" fmla="*/ 51 w 59"/>
                <a:gd name="T11" fmla="*/ 63 h 63"/>
                <a:gd name="T12" fmla="*/ 41 w 59"/>
                <a:gd name="T13" fmla="*/ 56 h 63"/>
                <a:gd name="T14" fmla="*/ 20 w 59"/>
                <a:gd name="T15" fmla="*/ 63 h 63"/>
                <a:gd name="T16" fmla="*/ 0 w 59"/>
                <a:gd name="T17" fmla="*/ 46 h 63"/>
                <a:gd name="T18" fmla="*/ 23 w 59"/>
                <a:gd name="T19" fmla="*/ 27 h 63"/>
                <a:gd name="T20" fmla="*/ 41 w 59"/>
                <a:gd name="T21" fmla="*/ 19 h 63"/>
                <a:gd name="T22" fmla="*/ 28 w 59"/>
                <a:gd name="T23" fmla="*/ 11 h 63"/>
                <a:gd name="T24" fmla="*/ 15 w 59"/>
                <a:gd name="T25" fmla="*/ 20 h 63"/>
                <a:gd name="T26" fmla="*/ 2 w 59"/>
                <a:gd name="T27" fmla="*/ 20 h 63"/>
                <a:gd name="T28" fmla="*/ 29 w 59"/>
                <a:gd name="T29" fmla="*/ 0 h 63"/>
                <a:gd name="T30" fmla="*/ 53 w 59"/>
                <a:gd name="T31" fmla="*/ 18 h 63"/>
                <a:gd name="T32" fmla="*/ 53 w 59"/>
                <a:gd name="T33" fmla="*/ 48 h 63"/>
                <a:gd name="T34" fmla="*/ 40 w 59"/>
                <a:gd name="T35" fmla="*/ 32 h 63"/>
                <a:gd name="T36" fmla="*/ 24 w 59"/>
                <a:gd name="T37" fmla="*/ 35 h 63"/>
                <a:gd name="T38" fmla="*/ 13 w 59"/>
                <a:gd name="T39" fmla="*/ 45 h 63"/>
                <a:gd name="T40" fmla="*/ 25 w 59"/>
                <a:gd name="T41" fmla="*/ 53 h 63"/>
                <a:gd name="T42" fmla="*/ 40 w 59"/>
                <a:gd name="T43" fmla="*/ 42 h 63"/>
                <a:gd name="T44" fmla="*/ 40 w 59"/>
                <a:gd name="T4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62">
                  <a:moveTo>
                    <a:pt x="53" y="48"/>
                  </a:moveTo>
                  <a:cubicBezTo>
                    <a:pt x="53" y="52"/>
                    <a:pt x="54" y="53"/>
                    <a:pt x="56" y="53"/>
                  </a:cubicBezTo>
                  <a:cubicBezTo>
                    <a:pt x="57" y="53"/>
                    <a:pt x="57" y="53"/>
                    <a:pt x="57" y="53"/>
                  </a:cubicBezTo>
                  <a:cubicBezTo>
                    <a:pt x="58" y="53"/>
                    <a:pt x="59" y="53"/>
                    <a:pt x="59" y="53"/>
                  </a:cubicBezTo>
                  <a:cubicBezTo>
                    <a:pt x="59" y="62"/>
                    <a:pt x="59" y="62"/>
                    <a:pt x="59" y="62"/>
                  </a:cubicBezTo>
                  <a:cubicBezTo>
                    <a:pt x="57" y="63"/>
                    <a:pt x="53" y="63"/>
                    <a:pt x="51" y="63"/>
                  </a:cubicBezTo>
                  <a:cubicBezTo>
                    <a:pt x="46" y="63"/>
                    <a:pt x="42" y="62"/>
                    <a:pt x="41" y="56"/>
                  </a:cubicBezTo>
                  <a:cubicBezTo>
                    <a:pt x="36" y="61"/>
                    <a:pt x="27" y="63"/>
                    <a:pt x="20" y="63"/>
                  </a:cubicBezTo>
                  <a:cubicBezTo>
                    <a:pt x="9" y="63"/>
                    <a:pt x="0" y="58"/>
                    <a:pt x="0" y="46"/>
                  </a:cubicBezTo>
                  <a:cubicBezTo>
                    <a:pt x="0" y="31"/>
                    <a:pt x="12" y="29"/>
                    <a:pt x="23" y="27"/>
                  </a:cubicBezTo>
                  <a:cubicBezTo>
                    <a:pt x="32" y="25"/>
                    <a:pt x="41" y="27"/>
                    <a:pt x="41" y="19"/>
                  </a:cubicBezTo>
                  <a:cubicBezTo>
                    <a:pt x="41" y="12"/>
                    <a:pt x="33" y="11"/>
                    <a:pt x="28" y="11"/>
                  </a:cubicBezTo>
                  <a:cubicBezTo>
                    <a:pt x="21" y="11"/>
                    <a:pt x="16" y="14"/>
                    <a:pt x="15" y="20"/>
                  </a:cubicBezTo>
                  <a:cubicBezTo>
                    <a:pt x="2" y="20"/>
                    <a:pt x="2" y="20"/>
                    <a:pt x="2" y="20"/>
                  </a:cubicBezTo>
                  <a:cubicBezTo>
                    <a:pt x="3" y="5"/>
                    <a:pt x="16" y="0"/>
                    <a:pt x="29" y="0"/>
                  </a:cubicBezTo>
                  <a:cubicBezTo>
                    <a:pt x="41" y="0"/>
                    <a:pt x="53" y="5"/>
                    <a:pt x="53" y="18"/>
                  </a:cubicBezTo>
                  <a:lnTo>
                    <a:pt x="53" y="48"/>
                  </a:lnTo>
                  <a:close/>
                  <a:moveTo>
                    <a:pt x="40" y="32"/>
                  </a:moveTo>
                  <a:cubicBezTo>
                    <a:pt x="36" y="35"/>
                    <a:pt x="29" y="34"/>
                    <a:pt x="24" y="35"/>
                  </a:cubicBezTo>
                  <a:cubicBezTo>
                    <a:pt x="18" y="36"/>
                    <a:pt x="13" y="38"/>
                    <a:pt x="13" y="45"/>
                  </a:cubicBezTo>
                  <a:cubicBezTo>
                    <a:pt x="13" y="51"/>
                    <a:pt x="20" y="53"/>
                    <a:pt x="25" y="53"/>
                  </a:cubicBezTo>
                  <a:cubicBezTo>
                    <a:pt x="31" y="53"/>
                    <a:pt x="40" y="50"/>
                    <a:pt x="40" y="42"/>
                  </a:cubicBezTo>
                  <a:lnTo>
                    <a:pt x="40"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51" name="Rectangle 7">
              <a:extLst>
                <a:ext uri="{FF2B5EF4-FFF2-40B4-BE49-F238E27FC236}">
                  <a16:creationId xmlns:a16="http://schemas.microsoft.com/office/drawing/2014/main" id="{52CEA8A2-74A4-4692-9D4C-8060333A2227}"/>
                </a:ext>
              </a:extLst>
            </p:cNvPr>
            <p:cNvSpPr>
              <a:spLocks noChangeArrowheads="1"/>
            </p:cNvSpPr>
            <p:nvPr userDrawn="1"/>
          </p:nvSpPr>
          <p:spPr bwMode="auto">
            <a:xfrm>
              <a:off x="6560058" y="3645657"/>
              <a:ext cx="45719" cy="287337"/>
            </a:xfrm>
            <a:prstGeom prst="rect">
              <a:avLst/>
            </a:prstGeom>
            <a:solidFill>
              <a:schemeClr val="bg1"/>
            </a:solidFill>
            <a:ln w="9525">
              <a:noFill/>
              <a:miter lim="800000"/>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52" name="Freeform 8">
              <a:extLst>
                <a:ext uri="{FF2B5EF4-FFF2-40B4-BE49-F238E27FC236}">
                  <a16:creationId xmlns:a16="http://schemas.microsoft.com/office/drawing/2014/main" id="{22CD3E9E-F9F3-49A0-9602-995ECDBD0B8B}"/>
                </a:ext>
              </a:extLst>
            </p:cNvPr>
            <p:cNvSpPr/>
            <p:nvPr userDrawn="1"/>
          </p:nvSpPr>
          <p:spPr bwMode="auto">
            <a:xfrm>
              <a:off x="6628701" y="3659944"/>
              <a:ext cx="120650" cy="269875"/>
            </a:xfrm>
            <a:custGeom>
              <a:avLst/>
              <a:gdLst>
                <a:gd name="T0" fmla="*/ 0 w 35"/>
                <a:gd name="T1" fmla="*/ 18 h 78"/>
                <a:gd name="T2" fmla="*/ 10 w 35"/>
                <a:gd name="T3" fmla="*/ 18 h 78"/>
                <a:gd name="T4" fmla="*/ 10 w 35"/>
                <a:gd name="T5" fmla="*/ 0 h 78"/>
                <a:gd name="T6" fmla="*/ 23 w 35"/>
                <a:gd name="T7" fmla="*/ 0 h 78"/>
                <a:gd name="T8" fmla="*/ 23 w 35"/>
                <a:gd name="T9" fmla="*/ 18 h 78"/>
                <a:gd name="T10" fmla="*/ 35 w 35"/>
                <a:gd name="T11" fmla="*/ 18 h 78"/>
                <a:gd name="T12" fmla="*/ 35 w 35"/>
                <a:gd name="T13" fmla="*/ 28 h 78"/>
                <a:gd name="T14" fmla="*/ 23 w 35"/>
                <a:gd name="T15" fmla="*/ 28 h 78"/>
                <a:gd name="T16" fmla="*/ 23 w 35"/>
                <a:gd name="T17" fmla="*/ 60 h 78"/>
                <a:gd name="T18" fmla="*/ 29 w 35"/>
                <a:gd name="T19" fmla="*/ 68 h 78"/>
                <a:gd name="T20" fmla="*/ 35 w 35"/>
                <a:gd name="T21" fmla="*/ 67 h 78"/>
                <a:gd name="T22" fmla="*/ 35 w 35"/>
                <a:gd name="T23" fmla="*/ 78 h 78"/>
                <a:gd name="T24" fmla="*/ 26 w 35"/>
                <a:gd name="T25" fmla="*/ 78 h 78"/>
                <a:gd name="T26" fmla="*/ 10 w 35"/>
                <a:gd name="T27" fmla="*/ 63 h 78"/>
                <a:gd name="T28" fmla="*/ 10 w 35"/>
                <a:gd name="T29" fmla="*/ 28 h 78"/>
                <a:gd name="T30" fmla="*/ 0 w 35"/>
                <a:gd name="T31" fmla="*/ 28 h 78"/>
                <a:gd name="T32" fmla="*/ 0 w 35"/>
                <a:gd name="T33"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78">
                  <a:moveTo>
                    <a:pt x="0" y="18"/>
                  </a:moveTo>
                  <a:cubicBezTo>
                    <a:pt x="10" y="18"/>
                    <a:pt x="10" y="18"/>
                    <a:pt x="10" y="18"/>
                  </a:cubicBezTo>
                  <a:cubicBezTo>
                    <a:pt x="10" y="0"/>
                    <a:pt x="10" y="0"/>
                    <a:pt x="10" y="0"/>
                  </a:cubicBezTo>
                  <a:cubicBezTo>
                    <a:pt x="23" y="0"/>
                    <a:pt x="23" y="0"/>
                    <a:pt x="23" y="0"/>
                  </a:cubicBezTo>
                  <a:cubicBezTo>
                    <a:pt x="23" y="18"/>
                    <a:pt x="23" y="18"/>
                    <a:pt x="23" y="18"/>
                  </a:cubicBezTo>
                  <a:cubicBezTo>
                    <a:pt x="35" y="18"/>
                    <a:pt x="35" y="18"/>
                    <a:pt x="35" y="18"/>
                  </a:cubicBezTo>
                  <a:cubicBezTo>
                    <a:pt x="35" y="28"/>
                    <a:pt x="35" y="28"/>
                    <a:pt x="35" y="28"/>
                  </a:cubicBezTo>
                  <a:cubicBezTo>
                    <a:pt x="23" y="28"/>
                    <a:pt x="23" y="28"/>
                    <a:pt x="23" y="28"/>
                  </a:cubicBezTo>
                  <a:cubicBezTo>
                    <a:pt x="23" y="60"/>
                    <a:pt x="23" y="60"/>
                    <a:pt x="23" y="60"/>
                  </a:cubicBezTo>
                  <a:cubicBezTo>
                    <a:pt x="23" y="65"/>
                    <a:pt x="23" y="68"/>
                    <a:pt x="29" y="68"/>
                  </a:cubicBezTo>
                  <a:cubicBezTo>
                    <a:pt x="31" y="68"/>
                    <a:pt x="33" y="68"/>
                    <a:pt x="35" y="67"/>
                  </a:cubicBezTo>
                  <a:cubicBezTo>
                    <a:pt x="35" y="78"/>
                    <a:pt x="35" y="78"/>
                    <a:pt x="35" y="78"/>
                  </a:cubicBezTo>
                  <a:cubicBezTo>
                    <a:pt x="32" y="78"/>
                    <a:pt x="29" y="78"/>
                    <a:pt x="26" y="78"/>
                  </a:cubicBezTo>
                  <a:cubicBezTo>
                    <a:pt x="12" y="78"/>
                    <a:pt x="10" y="73"/>
                    <a:pt x="10" y="63"/>
                  </a:cubicBezTo>
                  <a:cubicBezTo>
                    <a:pt x="10" y="28"/>
                    <a:pt x="10" y="28"/>
                    <a:pt x="10" y="28"/>
                  </a:cubicBezTo>
                  <a:cubicBezTo>
                    <a:pt x="0" y="28"/>
                    <a:pt x="0" y="28"/>
                    <a:pt x="0" y="28"/>
                  </a:cubicBezTo>
                  <a:lnTo>
                    <a:pt x="0"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53" name="Freeform 9">
              <a:extLst>
                <a:ext uri="{FF2B5EF4-FFF2-40B4-BE49-F238E27FC236}">
                  <a16:creationId xmlns:a16="http://schemas.microsoft.com/office/drawing/2014/main" id="{5370D1E9-AA82-430B-AE4F-02E691B1E177}"/>
                </a:ext>
              </a:extLst>
            </p:cNvPr>
            <p:cNvSpPr/>
            <p:nvPr userDrawn="1"/>
          </p:nvSpPr>
          <p:spPr bwMode="auto">
            <a:xfrm>
              <a:off x="6779514" y="3642482"/>
              <a:ext cx="182562" cy="287337"/>
            </a:xfrm>
            <a:custGeom>
              <a:avLst/>
              <a:gdLst>
                <a:gd name="T0" fmla="*/ 0 w 53"/>
                <a:gd name="T1" fmla="*/ 0 h 83"/>
                <a:gd name="T2" fmla="*/ 13 w 53"/>
                <a:gd name="T3" fmla="*/ 0 h 83"/>
                <a:gd name="T4" fmla="*/ 13 w 53"/>
                <a:gd name="T5" fmla="*/ 31 h 83"/>
                <a:gd name="T6" fmla="*/ 14 w 53"/>
                <a:gd name="T7" fmla="*/ 31 h 83"/>
                <a:gd name="T8" fmla="*/ 32 w 53"/>
                <a:gd name="T9" fmla="*/ 21 h 83"/>
                <a:gd name="T10" fmla="*/ 53 w 53"/>
                <a:gd name="T11" fmla="*/ 42 h 83"/>
                <a:gd name="T12" fmla="*/ 53 w 53"/>
                <a:gd name="T13" fmla="*/ 83 h 83"/>
                <a:gd name="T14" fmla="*/ 40 w 53"/>
                <a:gd name="T15" fmla="*/ 83 h 83"/>
                <a:gd name="T16" fmla="*/ 40 w 53"/>
                <a:gd name="T17" fmla="*/ 45 h 83"/>
                <a:gd name="T18" fmla="*/ 28 w 53"/>
                <a:gd name="T19" fmla="*/ 32 h 83"/>
                <a:gd name="T20" fmla="*/ 13 w 53"/>
                <a:gd name="T21" fmla="*/ 48 h 83"/>
                <a:gd name="T22" fmla="*/ 13 w 53"/>
                <a:gd name="T23" fmla="*/ 83 h 83"/>
                <a:gd name="T24" fmla="*/ 0 w 53"/>
                <a:gd name="T25" fmla="*/ 83 h 83"/>
                <a:gd name="T26" fmla="*/ 0 w 53"/>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83">
                  <a:moveTo>
                    <a:pt x="0" y="0"/>
                  </a:moveTo>
                  <a:cubicBezTo>
                    <a:pt x="13" y="0"/>
                    <a:pt x="13" y="0"/>
                    <a:pt x="13" y="0"/>
                  </a:cubicBezTo>
                  <a:cubicBezTo>
                    <a:pt x="13" y="31"/>
                    <a:pt x="13" y="31"/>
                    <a:pt x="13" y="31"/>
                  </a:cubicBezTo>
                  <a:cubicBezTo>
                    <a:pt x="14" y="31"/>
                    <a:pt x="14" y="31"/>
                    <a:pt x="14" y="31"/>
                  </a:cubicBezTo>
                  <a:cubicBezTo>
                    <a:pt x="17" y="25"/>
                    <a:pt x="24" y="21"/>
                    <a:pt x="32" y="21"/>
                  </a:cubicBezTo>
                  <a:cubicBezTo>
                    <a:pt x="45" y="21"/>
                    <a:pt x="53" y="28"/>
                    <a:pt x="53" y="42"/>
                  </a:cubicBezTo>
                  <a:cubicBezTo>
                    <a:pt x="53" y="83"/>
                    <a:pt x="53" y="83"/>
                    <a:pt x="53" y="83"/>
                  </a:cubicBezTo>
                  <a:cubicBezTo>
                    <a:pt x="40" y="83"/>
                    <a:pt x="40" y="83"/>
                    <a:pt x="40" y="83"/>
                  </a:cubicBezTo>
                  <a:cubicBezTo>
                    <a:pt x="40" y="45"/>
                    <a:pt x="40" y="45"/>
                    <a:pt x="40" y="45"/>
                  </a:cubicBezTo>
                  <a:cubicBezTo>
                    <a:pt x="39" y="36"/>
                    <a:pt x="36" y="32"/>
                    <a:pt x="28" y="32"/>
                  </a:cubicBezTo>
                  <a:cubicBezTo>
                    <a:pt x="19" y="32"/>
                    <a:pt x="13" y="39"/>
                    <a:pt x="13" y="48"/>
                  </a:cubicBezTo>
                  <a:cubicBezTo>
                    <a:pt x="13" y="83"/>
                    <a:pt x="13" y="83"/>
                    <a:pt x="13" y="83"/>
                  </a:cubicBezTo>
                  <a:cubicBezTo>
                    <a:pt x="0" y="83"/>
                    <a:pt x="0" y="83"/>
                    <a:pt x="0" y="8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54" name="Freeform 10">
              <a:extLst>
                <a:ext uri="{FF2B5EF4-FFF2-40B4-BE49-F238E27FC236}">
                  <a16:creationId xmlns:a16="http://schemas.microsoft.com/office/drawing/2014/main" id="{217245ED-50A6-44FB-9795-D8E87ED4AECB}"/>
                </a:ext>
              </a:extLst>
            </p:cNvPr>
            <p:cNvSpPr>
              <a:spLocks noEditPoints="1"/>
            </p:cNvSpPr>
            <p:nvPr userDrawn="1"/>
          </p:nvSpPr>
          <p:spPr bwMode="auto">
            <a:xfrm>
              <a:off x="4509389" y="3642482"/>
              <a:ext cx="219075" cy="287337"/>
            </a:xfrm>
            <a:custGeom>
              <a:avLst/>
              <a:gdLst>
                <a:gd name="T0" fmla="*/ 0 w 64"/>
                <a:gd name="T1" fmla="*/ 0 h 83"/>
                <a:gd name="T2" fmla="*/ 36 w 64"/>
                <a:gd name="T3" fmla="*/ 0 h 83"/>
                <a:gd name="T4" fmla="*/ 64 w 64"/>
                <a:gd name="T5" fmla="*/ 26 h 83"/>
                <a:gd name="T6" fmla="*/ 36 w 64"/>
                <a:gd name="T7" fmla="*/ 51 h 83"/>
                <a:gd name="T8" fmla="*/ 14 w 64"/>
                <a:gd name="T9" fmla="*/ 51 h 83"/>
                <a:gd name="T10" fmla="*/ 14 w 64"/>
                <a:gd name="T11" fmla="*/ 83 h 83"/>
                <a:gd name="T12" fmla="*/ 0 w 64"/>
                <a:gd name="T13" fmla="*/ 83 h 83"/>
                <a:gd name="T14" fmla="*/ 0 w 64"/>
                <a:gd name="T15" fmla="*/ 0 h 83"/>
                <a:gd name="T16" fmla="*/ 14 w 64"/>
                <a:gd name="T17" fmla="*/ 39 h 83"/>
                <a:gd name="T18" fmla="*/ 36 w 64"/>
                <a:gd name="T19" fmla="*/ 39 h 83"/>
                <a:gd name="T20" fmla="*/ 50 w 64"/>
                <a:gd name="T21" fmla="*/ 26 h 83"/>
                <a:gd name="T22" fmla="*/ 36 w 64"/>
                <a:gd name="T23" fmla="*/ 12 h 83"/>
                <a:gd name="T24" fmla="*/ 14 w 64"/>
                <a:gd name="T25" fmla="*/ 12 h 83"/>
                <a:gd name="T26" fmla="*/ 14 w 64"/>
                <a:gd name="T27" fmla="*/ 3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83">
                  <a:moveTo>
                    <a:pt x="0" y="0"/>
                  </a:moveTo>
                  <a:cubicBezTo>
                    <a:pt x="36" y="0"/>
                    <a:pt x="36" y="0"/>
                    <a:pt x="36" y="0"/>
                  </a:cubicBezTo>
                  <a:cubicBezTo>
                    <a:pt x="60" y="0"/>
                    <a:pt x="64" y="16"/>
                    <a:pt x="64" y="26"/>
                  </a:cubicBezTo>
                  <a:cubicBezTo>
                    <a:pt x="64" y="36"/>
                    <a:pt x="60" y="51"/>
                    <a:pt x="36" y="51"/>
                  </a:cubicBezTo>
                  <a:cubicBezTo>
                    <a:pt x="14" y="51"/>
                    <a:pt x="14" y="51"/>
                    <a:pt x="14" y="51"/>
                  </a:cubicBezTo>
                  <a:cubicBezTo>
                    <a:pt x="14" y="83"/>
                    <a:pt x="14" y="83"/>
                    <a:pt x="14" y="83"/>
                  </a:cubicBezTo>
                  <a:cubicBezTo>
                    <a:pt x="0" y="83"/>
                    <a:pt x="0" y="83"/>
                    <a:pt x="0" y="83"/>
                  </a:cubicBezTo>
                  <a:lnTo>
                    <a:pt x="0" y="0"/>
                  </a:lnTo>
                  <a:close/>
                  <a:moveTo>
                    <a:pt x="14" y="39"/>
                  </a:moveTo>
                  <a:cubicBezTo>
                    <a:pt x="36" y="39"/>
                    <a:pt x="36" y="39"/>
                    <a:pt x="36" y="39"/>
                  </a:cubicBezTo>
                  <a:cubicBezTo>
                    <a:pt x="42" y="39"/>
                    <a:pt x="50" y="36"/>
                    <a:pt x="50" y="26"/>
                  </a:cubicBezTo>
                  <a:cubicBezTo>
                    <a:pt x="50" y="15"/>
                    <a:pt x="43" y="12"/>
                    <a:pt x="36" y="12"/>
                  </a:cubicBezTo>
                  <a:cubicBezTo>
                    <a:pt x="14" y="12"/>
                    <a:pt x="14" y="12"/>
                    <a:pt x="14" y="12"/>
                  </a:cubicBezTo>
                  <a:lnTo>
                    <a:pt x="1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55" name="Freeform 11">
              <a:extLst>
                <a:ext uri="{FF2B5EF4-FFF2-40B4-BE49-F238E27FC236}">
                  <a16:creationId xmlns:a16="http://schemas.microsoft.com/office/drawing/2014/main" id="{FEB33066-1AF8-4E05-9D19-55EFD81087FC}"/>
                </a:ext>
              </a:extLst>
            </p:cNvPr>
            <p:cNvSpPr/>
            <p:nvPr userDrawn="1"/>
          </p:nvSpPr>
          <p:spPr bwMode="auto">
            <a:xfrm>
              <a:off x="4752276" y="3715507"/>
              <a:ext cx="120650" cy="214312"/>
            </a:xfrm>
            <a:custGeom>
              <a:avLst/>
              <a:gdLst>
                <a:gd name="T0" fmla="*/ 0 w 35"/>
                <a:gd name="T1" fmla="*/ 2 h 62"/>
                <a:gd name="T2" fmla="*/ 12 w 35"/>
                <a:gd name="T3" fmla="*/ 2 h 62"/>
                <a:gd name="T4" fmla="*/ 12 w 35"/>
                <a:gd name="T5" fmla="*/ 14 h 62"/>
                <a:gd name="T6" fmla="*/ 12 w 35"/>
                <a:gd name="T7" fmla="*/ 14 h 62"/>
                <a:gd name="T8" fmla="*/ 30 w 35"/>
                <a:gd name="T9" fmla="*/ 0 h 62"/>
                <a:gd name="T10" fmla="*/ 35 w 35"/>
                <a:gd name="T11" fmla="*/ 1 h 62"/>
                <a:gd name="T12" fmla="*/ 35 w 35"/>
                <a:gd name="T13" fmla="*/ 13 h 62"/>
                <a:gd name="T14" fmla="*/ 29 w 35"/>
                <a:gd name="T15" fmla="*/ 13 h 62"/>
                <a:gd name="T16" fmla="*/ 13 w 35"/>
                <a:gd name="T17" fmla="*/ 33 h 62"/>
                <a:gd name="T18" fmla="*/ 13 w 35"/>
                <a:gd name="T19" fmla="*/ 62 h 62"/>
                <a:gd name="T20" fmla="*/ 0 w 35"/>
                <a:gd name="T21" fmla="*/ 62 h 62"/>
                <a:gd name="T22" fmla="*/ 0 w 35"/>
                <a:gd name="T2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62">
                  <a:moveTo>
                    <a:pt x="0" y="2"/>
                  </a:moveTo>
                  <a:cubicBezTo>
                    <a:pt x="12" y="2"/>
                    <a:pt x="12" y="2"/>
                    <a:pt x="12" y="2"/>
                  </a:cubicBezTo>
                  <a:cubicBezTo>
                    <a:pt x="12" y="14"/>
                    <a:pt x="12" y="14"/>
                    <a:pt x="12" y="14"/>
                  </a:cubicBezTo>
                  <a:cubicBezTo>
                    <a:pt x="12" y="14"/>
                    <a:pt x="12" y="14"/>
                    <a:pt x="12" y="14"/>
                  </a:cubicBezTo>
                  <a:cubicBezTo>
                    <a:pt x="14" y="7"/>
                    <a:pt x="22" y="0"/>
                    <a:pt x="30" y="0"/>
                  </a:cubicBezTo>
                  <a:cubicBezTo>
                    <a:pt x="33" y="0"/>
                    <a:pt x="33" y="1"/>
                    <a:pt x="35" y="1"/>
                  </a:cubicBezTo>
                  <a:cubicBezTo>
                    <a:pt x="35" y="13"/>
                    <a:pt x="35" y="13"/>
                    <a:pt x="35" y="13"/>
                  </a:cubicBezTo>
                  <a:cubicBezTo>
                    <a:pt x="33" y="13"/>
                    <a:pt x="31" y="13"/>
                    <a:pt x="29" y="13"/>
                  </a:cubicBezTo>
                  <a:cubicBezTo>
                    <a:pt x="20" y="13"/>
                    <a:pt x="13" y="20"/>
                    <a:pt x="13" y="33"/>
                  </a:cubicBezTo>
                  <a:cubicBezTo>
                    <a:pt x="13" y="62"/>
                    <a:pt x="13" y="62"/>
                    <a:pt x="13" y="62"/>
                  </a:cubicBezTo>
                  <a:cubicBezTo>
                    <a:pt x="0" y="62"/>
                    <a:pt x="0" y="62"/>
                    <a:pt x="0" y="62"/>
                  </a:cubicBez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56" name="Freeform 12">
              <a:extLst>
                <a:ext uri="{FF2B5EF4-FFF2-40B4-BE49-F238E27FC236}">
                  <a16:creationId xmlns:a16="http://schemas.microsoft.com/office/drawing/2014/main" id="{FF786DA1-A3FB-4BCA-8D7E-9CF4BB53EBC7}"/>
                </a:ext>
              </a:extLst>
            </p:cNvPr>
            <p:cNvSpPr>
              <a:spLocks noEditPoints="1"/>
            </p:cNvSpPr>
            <p:nvPr userDrawn="1"/>
          </p:nvSpPr>
          <p:spPr bwMode="auto">
            <a:xfrm>
              <a:off x="4896739" y="3642482"/>
              <a:ext cx="44450" cy="287337"/>
            </a:xfrm>
            <a:custGeom>
              <a:avLst/>
              <a:gdLst>
                <a:gd name="T0" fmla="*/ 0 w 28"/>
                <a:gd name="T1" fmla="*/ 0 h 181"/>
                <a:gd name="T2" fmla="*/ 28 w 28"/>
                <a:gd name="T3" fmla="*/ 0 h 181"/>
                <a:gd name="T4" fmla="*/ 28 w 28"/>
                <a:gd name="T5" fmla="*/ 28 h 181"/>
                <a:gd name="T6" fmla="*/ 0 w 28"/>
                <a:gd name="T7" fmla="*/ 28 h 181"/>
                <a:gd name="T8" fmla="*/ 0 w 28"/>
                <a:gd name="T9" fmla="*/ 0 h 181"/>
                <a:gd name="T10" fmla="*/ 0 w 28"/>
                <a:gd name="T11" fmla="*/ 50 h 181"/>
                <a:gd name="T12" fmla="*/ 28 w 28"/>
                <a:gd name="T13" fmla="*/ 50 h 181"/>
                <a:gd name="T14" fmla="*/ 28 w 28"/>
                <a:gd name="T15" fmla="*/ 181 h 181"/>
                <a:gd name="T16" fmla="*/ 0 w 28"/>
                <a:gd name="T17" fmla="*/ 181 h 181"/>
                <a:gd name="T18" fmla="*/ 0 w 28"/>
                <a:gd name="T19"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81">
                  <a:moveTo>
                    <a:pt x="0" y="0"/>
                  </a:moveTo>
                  <a:lnTo>
                    <a:pt x="28" y="0"/>
                  </a:lnTo>
                  <a:lnTo>
                    <a:pt x="28" y="28"/>
                  </a:lnTo>
                  <a:lnTo>
                    <a:pt x="0" y="28"/>
                  </a:lnTo>
                  <a:lnTo>
                    <a:pt x="0" y="0"/>
                  </a:lnTo>
                  <a:close/>
                  <a:moveTo>
                    <a:pt x="0" y="50"/>
                  </a:moveTo>
                  <a:lnTo>
                    <a:pt x="28" y="50"/>
                  </a:lnTo>
                  <a:lnTo>
                    <a:pt x="28" y="181"/>
                  </a:lnTo>
                  <a:lnTo>
                    <a:pt x="0" y="181"/>
                  </a:lnTo>
                  <a:lnTo>
                    <a:pt x="0" y="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57" name="Freeform 13">
              <a:extLst>
                <a:ext uri="{FF2B5EF4-FFF2-40B4-BE49-F238E27FC236}">
                  <a16:creationId xmlns:a16="http://schemas.microsoft.com/office/drawing/2014/main" id="{373C4821-5149-4283-9EF8-20579865D2E1}"/>
                </a:ext>
              </a:extLst>
            </p:cNvPr>
            <p:cNvSpPr/>
            <p:nvPr userDrawn="1"/>
          </p:nvSpPr>
          <p:spPr bwMode="auto">
            <a:xfrm>
              <a:off x="4969764" y="3721857"/>
              <a:ext cx="198437" cy="207962"/>
            </a:xfrm>
            <a:custGeom>
              <a:avLst/>
              <a:gdLst>
                <a:gd name="T0" fmla="*/ 0 w 125"/>
                <a:gd name="T1" fmla="*/ 0 h 131"/>
                <a:gd name="T2" fmla="*/ 32 w 125"/>
                <a:gd name="T3" fmla="*/ 0 h 131"/>
                <a:gd name="T4" fmla="*/ 65 w 125"/>
                <a:gd name="T5" fmla="*/ 100 h 131"/>
                <a:gd name="T6" fmla="*/ 65 w 125"/>
                <a:gd name="T7" fmla="*/ 100 h 131"/>
                <a:gd name="T8" fmla="*/ 95 w 125"/>
                <a:gd name="T9" fmla="*/ 0 h 131"/>
                <a:gd name="T10" fmla="*/ 125 w 125"/>
                <a:gd name="T11" fmla="*/ 0 h 131"/>
                <a:gd name="T12" fmla="*/ 80 w 125"/>
                <a:gd name="T13" fmla="*/ 131 h 131"/>
                <a:gd name="T14" fmla="*/ 47 w 125"/>
                <a:gd name="T15" fmla="*/ 131 h 131"/>
                <a:gd name="T16" fmla="*/ 0 w 125"/>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31">
                  <a:moveTo>
                    <a:pt x="0" y="0"/>
                  </a:moveTo>
                  <a:lnTo>
                    <a:pt x="32" y="0"/>
                  </a:lnTo>
                  <a:lnTo>
                    <a:pt x="65" y="100"/>
                  </a:lnTo>
                  <a:lnTo>
                    <a:pt x="65" y="100"/>
                  </a:lnTo>
                  <a:lnTo>
                    <a:pt x="95" y="0"/>
                  </a:lnTo>
                  <a:lnTo>
                    <a:pt x="125" y="0"/>
                  </a:lnTo>
                  <a:lnTo>
                    <a:pt x="80" y="131"/>
                  </a:lnTo>
                  <a:lnTo>
                    <a:pt x="47" y="13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58" name="Freeform 14">
              <a:extLst>
                <a:ext uri="{FF2B5EF4-FFF2-40B4-BE49-F238E27FC236}">
                  <a16:creationId xmlns:a16="http://schemas.microsoft.com/office/drawing/2014/main" id="{37866439-EA54-4AA6-8995-CCD9ED333CEF}"/>
                </a:ext>
              </a:extLst>
            </p:cNvPr>
            <p:cNvSpPr>
              <a:spLocks noEditPoints="1"/>
            </p:cNvSpPr>
            <p:nvPr userDrawn="1"/>
          </p:nvSpPr>
          <p:spPr bwMode="auto">
            <a:xfrm>
              <a:off x="5168201" y="3715507"/>
              <a:ext cx="206375" cy="217487"/>
            </a:xfrm>
            <a:custGeom>
              <a:avLst/>
              <a:gdLst>
                <a:gd name="T0" fmla="*/ 53 w 60"/>
                <a:gd name="T1" fmla="*/ 48 h 63"/>
                <a:gd name="T2" fmla="*/ 57 w 60"/>
                <a:gd name="T3" fmla="*/ 53 h 63"/>
                <a:gd name="T4" fmla="*/ 58 w 60"/>
                <a:gd name="T5" fmla="*/ 53 h 63"/>
                <a:gd name="T6" fmla="*/ 60 w 60"/>
                <a:gd name="T7" fmla="*/ 53 h 63"/>
                <a:gd name="T8" fmla="*/ 60 w 60"/>
                <a:gd name="T9" fmla="*/ 62 h 63"/>
                <a:gd name="T10" fmla="*/ 52 w 60"/>
                <a:gd name="T11" fmla="*/ 63 h 63"/>
                <a:gd name="T12" fmla="*/ 41 w 60"/>
                <a:gd name="T13" fmla="*/ 56 h 63"/>
                <a:gd name="T14" fmla="*/ 21 w 60"/>
                <a:gd name="T15" fmla="*/ 63 h 63"/>
                <a:gd name="T16" fmla="*/ 0 w 60"/>
                <a:gd name="T17" fmla="*/ 46 h 63"/>
                <a:gd name="T18" fmla="*/ 23 w 60"/>
                <a:gd name="T19" fmla="*/ 27 h 63"/>
                <a:gd name="T20" fmla="*/ 41 w 60"/>
                <a:gd name="T21" fmla="*/ 19 h 63"/>
                <a:gd name="T22" fmla="*/ 29 w 60"/>
                <a:gd name="T23" fmla="*/ 11 h 63"/>
                <a:gd name="T24" fmla="*/ 16 w 60"/>
                <a:gd name="T25" fmla="*/ 20 h 63"/>
                <a:gd name="T26" fmla="*/ 2 w 60"/>
                <a:gd name="T27" fmla="*/ 20 h 63"/>
                <a:gd name="T28" fmla="*/ 30 w 60"/>
                <a:gd name="T29" fmla="*/ 0 h 63"/>
                <a:gd name="T30" fmla="*/ 53 w 60"/>
                <a:gd name="T31" fmla="*/ 18 h 63"/>
                <a:gd name="T32" fmla="*/ 53 w 60"/>
                <a:gd name="T33" fmla="*/ 48 h 63"/>
                <a:gd name="T34" fmla="*/ 40 w 60"/>
                <a:gd name="T35" fmla="*/ 32 h 63"/>
                <a:gd name="T36" fmla="*/ 24 w 60"/>
                <a:gd name="T37" fmla="*/ 35 h 63"/>
                <a:gd name="T38" fmla="*/ 13 w 60"/>
                <a:gd name="T39" fmla="*/ 45 h 63"/>
                <a:gd name="T40" fmla="*/ 26 w 60"/>
                <a:gd name="T41" fmla="*/ 53 h 63"/>
                <a:gd name="T42" fmla="*/ 40 w 60"/>
                <a:gd name="T43" fmla="*/ 42 h 63"/>
                <a:gd name="T44" fmla="*/ 40 w 60"/>
                <a:gd name="T4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62">
                  <a:moveTo>
                    <a:pt x="53" y="48"/>
                  </a:moveTo>
                  <a:cubicBezTo>
                    <a:pt x="53" y="52"/>
                    <a:pt x="54" y="53"/>
                    <a:pt x="57" y="53"/>
                  </a:cubicBezTo>
                  <a:cubicBezTo>
                    <a:pt x="58" y="53"/>
                    <a:pt x="58" y="53"/>
                    <a:pt x="58" y="53"/>
                  </a:cubicBezTo>
                  <a:cubicBezTo>
                    <a:pt x="59" y="53"/>
                    <a:pt x="59" y="53"/>
                    <a:pt x="60" y="53"/>
                  </a:cubicBezTo>
                  <a:cubicBezTo>
                    <a:pt x="60" y="62"/>
                    <a:pt x="60" y="62"/>
                    <a:pt x="60" y="62"/>
                  </a:cubicBezTo>
                  <a:cubicBezTo>
                    <a:pt x="58" y="63"/>
                    <a:pt x="54" y="63"/>
                    <a:pt x="52" y="63"/>
                  </a:cubicBezTo>
                  <a:cubicBezTo>
                    <a:pt x="46" y="63"/>
                    <a:pt x="42" y="62"/>
                    <a:pt x="41" y="56"/>
                  </a:cubicBezTo>
                  <a:cubicBezTo>
                    <a:pt x="36" y="61"/>
                    <a:pt x="28" y="63"/>
                    <a:pt x="21" y="63"/>
                  </a:cubicBezTo>
                  <a:cubicBezTo>
                    <a:pt x="10" y="63"/>
                    <a:pt x="0" y="58"/>
                    <a:pt x="0" y="46"/>
                  </a:cubicBezTo>
                  <a:cubicBezTo>
                    <a:pt x="0" y="31"/>
                    <a:pt x="12" y="29"/>
                    <a:pt x="23" y="27"/>
                  </a:cubicBezTo>
                  <a:cubicBezTo>
                    <a:pt x="33" y="25"/>
                    <a:pt x="41" y="27"/>
                    <a:pt x="41" y="19"/>
                  </a:cubicBezTo>
                  <a:cubicBezTo>
                    <a:pt x="41" y="12"/>
                    <a:pt x="34" y="11"/>
                    <a:pt x="29" y="11"/>
                  </a:cubicBezTo>
                  <a:cubicBezTo>
                    <a:pt x="21" y="11"/>
                    <a:pt x="16" y="14"/>
                    <a:pt x="16" y="20"/>
                  </a:cubicBezTo>
                  <a:cubicBezTo>
                    <a:pt x="2" y="20"/>
                    <a:pt x="2" y="20"/>
                    <a:pt x="2" y="20"/>
                  </a:cubicBezTo>
                  <a:cubicBezTo>
                    <a:pt x="3" y="5"/>
                    <a:pt x="16" y="0"/>
                    <a:pt x="30" y="0"/>
                  </a:cubicBezTo>
                  <a:cubicBezTo>
                    <a:pt x="41" y="0"/>
                    <a:pt x="53" y="5"/>
                    <a:pt x="53" y="18"/>
                  </a:cubicBezTo>
                  <a:lnTo>
                    <a:pt x="53" y="48"/>
                  </a:lnTo>
                  <a:close/>
                  <a:moveTo>
                    <a:pt x="40" y="32"/>
                  </a:moveTo>
                  <a:cubicBezTo>
                    <a:pt x="36" y="35"/>
                    <a:pt x="30" y="34"/>
                    <a:pt x="24" y="35"/>
                  </a:cubicBezTo>
                  <a:cubicBezTo>
                    <a:pt x="19" y="36"/>
                    <a:pt x="13" y="38"/>
                    <a:pt x="13" y="45"/>
                  </a:cubicBezTo>
                  <a:cubicBezTo>
                    <a:pt x="13" y="51"/>
                    <a:pt x="21" y="53"/>
                    <a:pt x="26" y="53"/>
                  </a:cubicBezTo>
                  <a:cubicBezTo>
                    <a:pt x="31" y="53"/>
                    <a:pt x="40" y="50"/>
                    <a:pt x="40" y="42"/>
                  </a:cubicBezTo>
                  <a:lnTo>
                    <a:pt x="40"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59" name="Freeform 15">
              <a:extLst>
                <a:ext uri="{FF2B5EF4-FFF2-40B4-BE49-F238E27FC236}">
                  <a16:creationId xmlns:a16="http://schemas.microsoft.com/office/drawing/2014/main" id="{D1578A3C-9CFF-42EE-B2CB-D23A6E3306BB}"/>
                </a:ext>
              </a:extLst>
            </p:cNvPr>
            <p:cNvSpPr/>
            <p:nvPr userDrawn="1"/>
          </p:nvSpPr>
          <p:spPr bwMode="auto">
            <a:xfrm>
              <a:off x="5371401" y="3659944"/>
              <a:ext cx="120650" cy="269875"/>
            </a:xfrm>
            <a:custGeom>
              <a:avLst/>
              <a:gdLst>
                <a:gd name="T0" fmla="*/ 0 w 35"/>
                <a:gd name="T1" fmla="*/ 18 h 78"/>
                <a:gd name="T2" fmla="*/ 10 w 35"/>
                <a:gd name="T3" fmla="*/ 18 h 78"/>
                <a:gd name="T4" fmla="*/ 10 w 35"/>
                <a:gd name="T5" fmla="*/ 0 h 78"/>
                <a:gd name="T6" fmla="*/ 23 w 35"/>
                <a:gd name="T7" fmla="*/ 0 h 78"/>
                <a:gd name="T8" fmla="*/ 23 w 35"/>
                <a:gd name="T9" fmla="*/ 18 h 78"/>
                <a:gd name="T10" fmla="*/ 35 w 35"/>
                <a:gd name="T11" fmla="*/ 18 h 78"/>
                <a:gd name="T12" fmla="*/ 35 w 35"/>
                <a:gd name="T13" fmla="*/ 28 h 78"/>
                <a:gd name="T14" fmla="*/ 23 w 35"/>
                <a:gd name="T15" fmla="*/ 28 h 78"/>
                <a:gd name="T16" fmla="*/ 23 w 35"/>
                <a:gd name="T17" fmla="*/ 60 h 78"/>
                <a:gd name="T18" fmla="*/ 30 w 35"/>
                <a:gd name="T19" fmla="*/ 68 h 78"/>
                <a:gd name="T20" fmla="*/ 35 w 35"/>
                <a:gd name="T21" fmla="*/ 67 h 78"/>
                <a:gd name="T22" fmla="*/ 35 w 35"/>
                <a:gd name="T23" fmla="*/ 78 h 78"/>
                <a:gd name="T24" fmla="*/ 27 w 35"/>
                <a:gd name="T25" fmla="*/ 78 h 78"/>
                <a:gd name="T26" fmla="*/ 10 w 35"/>
                <a:gd name="T27" fmla="*/ 63 h 78"/>
                <a:gd name="T28" fmla="*/ 10 w 35"/>
                <a:gd name="T29" fmla="*/ 28 h 78"/>
                <a:gd name="T30" fmla="*/ 0 w 35"/>
                <a:gd name="T31" fmla="*/ 28 h 78"/>
                <a:gd name="T32" fmla="*/ 0 w 35"/>
                <a:gd name="T33"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78">
                  <a:moveTo>
                    <a:pt x="0" y="18"/>
                  </a:moveTo>
                  <a:cubicBezTo>
                    <a:pt x="10" y="18"/>
                    <a:pt x="10" y="18"/>
                    <a:pt x="10" y="18"/>
                  </a:cubicBezTo>
                  <a:cubicBezTo>
                    <a:pt x="10" y="0"/>
                    <a:pt x="10" y="0"/>
                    <a:pt x="10" y="0"/>
                  </a:cubicBezTo>
                  <a:cubicBezTo>
                    <a:pt x="23" y="0"/>
                    <a:pt x="23" y="0"/>
                    <a:pt x="23" y="0"/>
                  </a:cubicBezTo>
                  <a:cubicBezTo>
                    <a:pt x="23" y="18"/>
                    <a:pt x="23" y="18"/>
                    <a:pt x="23" y="18"/>
                  </a:cubicBezTo>
                  <a:cubicBezTo>
                    <a:pt x="35" y="18"/>
                    <a:pt x="35" y="18"/>
                    <a:pt x="35" y="18"/>
                  </a:cubicBezTo>
                  <a:cubicBezTo>
                    <a:pt x="35" y="28"/>
                    <a:pt x="35" y="28"/>
                    <a:pt x="35" y="28"/>
                  </a:cubicBezTo>
                  <a:cubicBezTo>
                    <a:pt x="23" y="28"/>
                    <a:pt x="23" y="28"/>
                    <a:pt x="23" y="28"/>
                  </a:cubicBezTo>
                  <a:cubicBezTo>
                    <a:pt x="23" y="60"/>
                    <a:pt x="23" y="60"/>
                    <a:pt x="23" y="60"/>
                  </a:cubicBezTo>
                  <a:cubicBezTo>
                    <a:pt x="23" y="65"/>
                    <a:pt x="24" y="68"/>
                    <a:pt x="30" y="68"/>
                  </a:cubicBezTo>
                  <a:cubicBezTo>
                    <a:pt x="32" y="68"/>
                    <a:pt x="34" y="68"/>
                    <a:pt x="35" y="67"/>
                  </a:cubicBezTo>
                  <a:cubicBezTo>
                    <a:pt x="35" y="78"/>
                    <a:pt x="35" y="78"/>
                    <a:pt x="35" y="78"/>
                  </a:cubicBezTo>
                  <a:cubicBezTo>
                    <a:pt x="32" y="78"/>
                    <a:pt x="30" y="78"/>
                    <a:pt x="27" y="78"/>
                  </a:cubicBezTo>
                  <a:cubicBezTo>
                    <a:pt x="13" y="78"/>
                    <a:pt x="11" y="73"/>
                    <a:pt x="10" y="63"/>
                  </a:cubicBezTo>
                  <a:cubicBezTo>
                    <a:pt x="10" y="28"/>
                    <a:pt x="10" y="28"/>
                    <a:pt x="10" y="28"/>
                  </a:cubicBezTo>
                  <a:cubicBezTo>
                    <a:pt x="0" y="28"/>
                    <a:pt x="0" y="28"/>
                    <a:pt x="0" y="28"/>
                  </a:cubicBezTo>
                  <a:lnTo>
                    <a:pt x="0"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60" name="Freeform 16">
              <a:extLst>
                <a:ext uri="{FF2B5EF4-FFF2-40B4-BE49-F238E27FC236}">
                  <a16:creationId xmlns:a16="http://schemas.microsoft.com/office/drawing/2014/main" id="{BEBEDA6F-E676-46CF-B036-35EEF42FF585}"/>
                </a:ext>
              </a:extLst>
            </p:cNvPr>
            <p:cNvSpPr>
              <a:spLocks noEditPoints="1"/>
            </p:cNvSpPr>
            <p:nvPr userDrawn="1"/>
          </p:nvSpPr>
          <p:spPr bwMode="auto">
            <a:xfrm>
              <a:off x="5515864" y="3715507"/>
              <a:ext cx="203200" cy="217487"/>
            </a:xfrm>
            <a:custGeom>
              <a:avLst/>
              <a:gdLst>
                <a:gd name="T0" fmla="*/ 13 w 59"/>
                <a:gd name="T1" fmla="*/ 35 h 63"/>
                <a:gd name="T2" fmla="*/ 29 w 59"/>
                <a:gd name="T3" fmla="*/ 53 h 63"/>
                <a:gd name="T4" fmla="*/ 44 w 59"/>
                <a:gd name="T5" fmla="*/ 43 h 63"/>
                <a:gd name="T6" fmla="*/ 56 w 59"/>
                <a:gd name="T7" fmla="*/ 43 h 63"/>
                <a:gd name="T8" fmla="*/ 29 w 59"/>
                <a:gd name="T9" fmla="*/ 63 h 63"/>
                <a:gd name="T10" fmla="*/ 0 w 59"/>
                <a:gd name="T11" fmla="*/ 32 h 63"/>
                <a:gd name="T12" fmla="*/ 29 w 59"/>
                <a:gd name="T13" fmla="*/ 0 h 63"/>
                <a:gd name="T14" fmla="*/ 57 w 59"/>
                <a:gd name="T15" fmla="*/ 35 h 63"/>
                <a:gd name="T16" fmla="*/ 13 w 59"/>
                <a:gd name="T17" fmla="*/ 35 h 63"/>
                <a:gd name="T18" fmla="*/ 44 w 59"/>
                <a:gd name="T19" fmla="*/ 27 h 63"/>
                <a:gd name="T20" fmla="*/ 29 w 59"/>
                <a:gd name="T21" fmla="*/ 11 h 63"/>
                <a:gd name="T22" fmla="*/ 13 w 59"/>
                <a:gd name="T23" fmla="*/ 27 h 63"/>
                <a:gd name="T24" fmla="*/ 44 w 59"/>
                <a:gd name="T2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13" y="35"/>
                  </a:moveTo>
                  <a:cubicBezTo>
                    <a:pt x="13" y="45"/>
                    <a:pt x="18" y="53"/>
                    <a:pt x="29" y="53"/>
                  </a:cubicBezTo>
                  <a:cubicBezTo>
                    <a:pt x="37" y="53"/>
                    <a:pt x="41" y="50"/>
                    <a:pt x="44" y="43"/>
                  </a:cubicBezTo>
                  <a:cubicBezTo>
                    <a:pt x="56" y="43"/>
                    <a:pt x="56" y="43"/>
                    <a:pt x="56" y="43"/>
                  </a:cubicBezTo>
                  <a:cubicBezTo>
                    <a:pt x="53" y="56"/>
                    <a:pt x="42" y="63"/>
                    <a:pt x="29" y="63"/>
                  </a:cubicBezTo>
                  <a:cubicBezTo>
                    <a:pt x="10" y="63"/>
                    <a:pt x="0" y="50"/>
                    <a:pt x="0" y="32"/>
                  </a:cubicBezTo>
                  <a:cubicBezTo>
                    <a:pt x="0" y="15"/>
                    <a:pt x="11" y="0"/>
                    <a:pt x="29" y="0"/>
                  </a:cubicBezTo>
                  <a:cubicBezTo>
                    <a:pt x="48" y="0"/>
                    <a:pt x="59" y="17"/>
                    <a:pt x="57" y="35"/>
                  </a:cubicBezTo>
                  <a:lnTo>
                    <a:pt x="13" y="35"/>
                  </a:lnTo>
                  <a:close/>
                  <a:moveTo>
                    <a:pt x="44" y="27"/>
                  </a:moveTo>
                  <a:cubicBezTo>
                    <a:pt x="43" y="18"/>
                    <a:pt x="38" y="11"/>
                    <a:pt x="29" y="11"/>
                  </a:cubicBezTo>
                  <a:cubicBezTo>
                    <a:pt x="20" y="11"/>
                    <a:pt x="13" y="18"/>
                    <a:pt x="13" y="27"/>
                  </a:cubicBezTo>
                  <a:lnTo>
                    <a:pt x="44"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61" name="Freeform 17">
              <a:extLst>
                <a:ext uri="{FF2B5EF4-FFF2-40B4-BE49-F238E27FC236}">
                  <a16:creationId xmlns:a16="http://schemas.microsoft.com/office/drawing/2014/main" id="{00BC4366-FB43-482C-8E83-0056C4CA5983}"/>
                </a:ext>
              </a:extLst>
            </p:cNvPr>
            <p:cNvSpPr/>
            <p:nvPr userDrawn="1"/>
          </p:nvSpPr>
          <p:spPr bwMode="auto">
            <a:xfrm>
              <a:off x="5755576" y="3642482"/>
              <a:ext cx="368300" cy="287337"/>
            </a:xfrm>
            <a:custGeom>
              <a:avLst/>
              <a:gdLst>
                <a:gd name="T0" fmla="*/ 0 w 232"/>
                <a:gd name="T1" fmla="*/ 0 h 181"/>
                <a:gd name="T2" fmla="*/ 33 w 232"/>
                <a:gd name="T3" fmla="*/ 0 h 181"/>
                <a:gd name="T4" fmla="*/ 63 w 232"/>
                <a:gd name="T5" fmla="*/ 137 h 181"/>
                <a:gd name="T6" fmla="*/ 65 w 232"/>
                <a:gd name="T7" fmla="*/ 137 h 181"/>
                <a:gd name="T8" fmla="*/ 100 w 232"/>
                <a:gd name="T9" fmla="*/ 0 h 181"/>
                <a:gd name="T10" fmla="*/ 132 w 232"/>
                <a:gd name="T11" fmla="*/ 0 h 181"/>
                <a:gd name="T12" fmla="*/ 167 w 232"/>
                <a:gd name="T13" fmla="*/ 137 h 181"/>
                <a:gd name="T14" fmla="*/ 167 w 232"/>
                <a:gd name="T15" fmla="*/ 137 h 181"/>
                <a:gd name="T16" fmla="*/ 202 w 232"/>
                <a:gd name="T17" fmla="*/ 0 h 181"/>
                <a:gd name="T18" fmla="*/ 232 w 232"/>
                <a:gd name="T19" fmla="*/ 0 h 181"/>
                <a:gd name="T20" fmla="*/ 184 w 232"/>
                <a:gd name="T21" fmla="*/ 181 h 181"/>
                <a:gd name="T22" fmla="*/ 152 w 232"/>
                <a:gd name="T23" fmla="*/ 181 h 181"/>
                <a:gd name="T24" fmla="*/ 117 w 232"/>
                <a:gd name="T25" fmla="*/ 44 h 181"/>
                <a:gd name="T26" fmla="*/ 115 w 232"/>
                <a:gd name="T27" fmla="*/ 44 h 181"/>
                <a:gd name="T28" fmla="*/ 78 w 232"/>
                <a:gd name="T29" fmla="*/ 181 h 181"/>
                <a:gd name="T30" fmla="*/ 48 w 232"/>
                <a:gd name="T31" fmla="*/ 181 h 181"/>
                <a:gd name="T32" fmla="*/ 0 w 232"/>
                <a:gd name="T3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 h="181">
                  <a:moveTo>
                    <a:pt x="0" y="0"/>
                  </a:moveTo>
                  <a:lnTo>
                    <a:pt x="33" y="0"/>
                  </a:lnTo>
                  <a:lnTo>
                    <a:pt x="63" y="137"/>
                  </a:lnTo>
                  <a:lnTo>
                    <a:pt x="65" y="137"/>
                  </a:lnTo>
                  <a:lnTo>
                    <a:pt x="100" y="0"/>
                  </a:lnTo>
                  <a:lnTo>
                    <a:pt x="132" y="0"/>
                  </a:lnTo>
                  <a:lnTo>
                    <a:pt x="167" y="137"/>
                  </a:lnTo>
                  <a:lnTo>
                    <a:pt x="167" y="137"/>
                  </a:lnTo>
                  <a:lnTo>
                    <a:pt x="202" y="0"/>
                  </a:lnTo>
                  <a:lnTo>
                    <a:pt x="232" y="0"/>
                  </a:lnTo>
                  <a:lnTo>
                    <a:pt x="184" y="181"/>
                  </a:lnTo>
                  <a:lnTo>
                    <a:pt x="152" y="181"/>
                  </a:lnTo>
                  <a:lnTo>
                    <a:pt x="117" y="44"/>
                  </a:lnTo>
                  <a:lnTo>
                    <a:pt x="115" y="44"/>
                  </a:lnTo>
                  <a:lnTo>
                    <a:pt x="78" y="181"/>
                  </a:lnTo>
                  <a:lnTo>
                    <a:pt x="48" y="18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62" name="Freeform 18">
              <a:extLst>
                <a:ext uri="{FF2B5EF4-FFF2-40B4-BE49-F238E27FC236}">
                  <a16:creationId xmlns:a16="http://schemas.microsoft.com/office/drawing/2014/main" id="{28968877-7506-4C5B-BE03-1B48DA430283}"/>
                </a:ext>
              </a:extLst>
            </p:cNvPr>
            <p:cNvSpPr/>
            <p:nvPr userDrawn="1"/>
          </p:nvSpPr>
          <p:spPr bwMode="auto">
            <a:xfrm>
              <a:off x="4509389" y="3998082"/>
              <a:ext cx="266700" cy="263525"/>
            </a:xfrm>
            <a:custGeom>
              <a:avLst/>
              <a:gdLst>
                <a:gd name="T0" fmla="*/ 0 w 168"/>
                <a:gd name="T1" fmla="*/ 0 h 166"/>
                <a:gd name="T2" fmla="*/ 41 w 168"/>
                <a:gd name="T3" fmla="*/ 0 h 166"/>
                <a:gd name="T4" fmla="*/ 86 w 168"/>
                <a:gd name="T5" fmla="*/ 131 h 166"/>
                <a:gd name="T6" fmla="*/ 86 w 168"/>
                <a:gd name="T7" fmla="*/ 131 h 166"/>
                <a:gd name="T8" fmla="*/ 129 w 168"/>
                <a:gd name="T9" fmla="*/ 0 h 166"/>
                <a:gd name="T10" fmla="*/ 168 w 168"/>
                <a:gd name="T11" fmla="*/ 0 h 166"/>
                <a:gd name="T12" fmla="*/ 168 w 168"/>
                <a:gd name="T13" fmla="*/ 166 h 166"/>
                <a:gd name="T14" fmla="*/ 142 w 168"/>
                <a:gd name="T15" fmla="*/ 166 h 166"/>
                <a:gd name="T16" fmla="*/ 142 w 168"/>
                <a:gd name="T17" fmla="*/ 40 h 166"/>
                <a:gd name="T18" fmla="*/ 142 w 168"/>
                <a:gd name="T19" fmla="*/ 40 h 166"/>
                <a:gd name="T20" fmla="*/ 97 w 168"/>
                <a:gd name="T21" fmla="*/ 166 h 166"/>
                <a:gd name="T22" fmla="*/ 73 w 168"/>
                <a:gd name="T23" fmla="*/ 166 h 166"/>
                <a:gd name="T24" fmla="*/ 28 w 168"/>
                <a:gd name="T25" fmla="*/ 40 h 166"/>
                <a:gd name="T26" fmla="*/ 28 w 168"/>
                <a:gd name="T27" fmla="*/ 40 h 166"/>
                <a:gd name="T28" fmla="*/ 28 w 168"/>
                <a:gd name="T29" fmla="*/ 166 h 166"/>
                <a:gd name="T30" fmla="*/ 0 w 168"/>
                <a:gd name="T31" fmla="*/ 166 h 166"/>
                <a:gd name="T32" fmla="*/ 0 w 16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66">
                  <a:moveTo>
                    <a:pt x="0" y="0"/>
                  </a:moveTo>
                  <a:lnTo>
                    <a:pt x="41" y="0"/>
                  </a:lnTo>
                  <a:lnTo>
                    <a:pt x="86" y="131"/>
                  </a:lnTo>
                  <a:lnTo>
                    <a:pt x="86" y="131"/>
                  </a:lnTo>
                  <a:lnTo>
                    <a:pt x="129" y="0"/>
                  </a:lnTo>
                  <a:lnTo>
                    <a:pt x="168" y="0"/>
                  </a:lnTo>
                  <a:lnTo>
                    <a:pt x="168" y="166"/>
                  </a:lnTo>
                  <a:lnTo>
                    <a:pt x="142" y="166"/>
                  </a:lnTo>
                  <a:lnTo>
                    <a:pt x="142" y="40"/>
                  </a:lnTo>
                  <a:lnTo>
                    <a:pt x="142" y="40"/>
                  </a:lnTo>
                  <a:lnTo>
                    <a:pt x="97" y="166"/>
                  </a:lnTo>
                  <a:lnTo>
                    <a:pt x="73" y="166"/>
                  </a:lnTo>
                  <a:lnTo>
                    <a:pt x="28" y="40"/>
                  </a:lnTo>
                  <a:lnTo>
                    <a:pt x="28" y="40"/>
                  </a:lnTo>
                  <a:lnTo>
                    <a:pt x="28" y="166"/>
                  </a:lnTo>
                  <a:lnTo>
                    <a:pt x="0" y="166"/>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63" name="Freeform 19">
              <a:extLst>
                <a:ext uri="{FF2B5EF4-FFF2-40B4-BE49-F238E27FC236}">
                  <a16:creationId xmlns:a16="http://schemas.microsoft.com/office/drawing/2014/main" id="{3F1056AE-7AE6-454D-9439-73E668DC5645}"/>
                </a:ext>
              </a:extLst>
            </p:cNvPr>
            <p:cNvSpPr>
              <a:spLocks noEditPoints="1"/>
            </p:cNvSpPr>
            <p:nvPr userDrawn="1"/>
          </p:nvSpPr>
          <p:spPr bwMode="auto">
            <a:xfrm>
              <a:off x="4807839" y="4067932"/>
              <a:ext cx="185737" cy="196850"/>
            </a:xfrm>
            <a:custGeom>
              <a:avLst/>
              <a:gdLst>
                <a:gd name="T0" fmla="*/ 48 w 54"/>
                <a:gd name="T1" fmla="*/ 44 h 57"/>
                <a:gd name="T2" fmla="*/ 51 w 54"/>
                <a:gd name="T3" fmla="*/ 48 h 57"/>
                <a:gd name="T4" fmla="*/ 53 w 54"/>
                <a:gd name="T5" fmla="*/ 48 h 57"/>
                <a:gd name="T6" fmla="*/ 54 w 54"/>
                <a:gd name="T7" fmla="*/ 48 h 57"/>
                <a:gd name="T8" fmla="*/ 54 w 54"/>
                <a:gd name="T9" fmla="*/ 56 h 57"/>
                <a:gd name="T10" fmla="*/ 47 w 54"/>
                <a:gd name="T11" fmla="*/ 57 h 57"/>
                <a:gd name="T12" fmla="*/ 37 w 54"/>
                <a:gd name="T13" fmla="*/ 51 h 57"/>
                <a:gd name="T14" fmla="*/ 18 w 54"/>
                <a:gd name="T15" fmla="*/ 57 h 57"/>
                <a:gd name="T16" fmla="*/ 0 w 54"/>
                <a:gd name="T17" fmla="*/ 41 h 57"/>
                <a:gd name="T18" fmla="*/ 21 w 54"/>
                <a:gd name="T19" fmla="*/ 24 h 57"/>
                <a:gd name="T20" fmla="*/ 37 w 54"/>
                <a:gd name="T21" fmla="*/ 17 h 57"/>
                <a:gd name="T22" fmla="*/ 26 w 54"/>
                <a:gd name="T23" fmla="*/ 9 h 57"/>
                <a:gd name="T24" fmla="*/ 14 w 54"/>
                <a:gd name="T25" fmla="*/ 18 h 57"/>
                <a:gd name="T26" fmla="*/ 2 w 54"/>
                <a:gd name="T27" fmla="*/ 18 h 57"/>
                <a:gd name="T28" fmla="*/ 26 w 54"/>
                <a:gd name="T29" fmla="*/ 0 h 57"/>
                <a:gd name="T30" fmla="*/ 48 w 54"/>
                <a:gd name="T31" fmla="*/ 16 h 57"/>
                <a:gd name="T32" fmla="*/ 48 w 54"/>
                <a:gd name="T33" fmla="*/ 44 h 57"/>
                <a:gd name="T34" fmla="*/ 36 w 54"/>
                <a:gd name="T35" fmla="*/ 29 h 57"/>
                <a:gd name="T36" fmla="*/ 21 w 54"/>
                <a:gd name="T37" fmla="*/ 32 h 57"/>
                <a:gd name="T38" fmla="*/ 12 w 54"/>
                <a:gd name="T39" fmla="*/ 41 h 57"/>
                <a:gd name="T40" fmla="*/ 23 w 54"/>
                <a:gd name="T41" fmla="*/ 48 h 57"/>
                <a:gd name="T42" fmla="*/ 36 w 54"/>
                <a:gd name="T43" fmla="*/ 38 h 57"/>
                <a:gd name="T44" fmla="*/ 36 w 54"/>
                <a:gd name="T4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57">
                  <a:moveTo>
                    <a:pt x="48" y="44"/>
                  </a:moveTo>
                  <a:cubicBezTo>
                    <a:pt x="48" y="47"/>
                    <a:pt x="49" y="48"/>
                    <a:pt x="51" y="48"/>
                  </a:cubicBezTo>
                  <a:cubicBezTo>
                    <a:pt x="53" y="48"/>
                    <a:pt x="53" y="48"/>
                    <a:pt x="53" y="48"/>
                  </a:cubicBezTo>
                  <a:cubicBezTo>
                    <a:pt x="53" y="48"/>
                    <a:pt x="54" y="48"/>
                    <a:pt x="54" y="48"/>
                  </a:cubicBezTo>
                  <a:cubicBezTo>
                    <a:pt x="54" y="56"/>
                    <a:pt x="54" y="56"/>
                    <a:pt x="54" y="56"/>
                  </a:cubicBezTo>
                  <a:cubicBezTo>
                    <a:pt x="52" y="57"/>
                    <a:pt x="49" y="57"/>
                    <a:pt x="47" y="57"/>
                  </a:cubicBezTo>
                  <a:cubicBezTo>
                    <a:pt x="42" y="57"/>
                    <a:pt x="38" y="56"/>
                    <a:pt x="37" y="51"/>
                  </a:cubicBezTo>
                  <a:cubicBezTo>
                    <a:pt x="32" y="55"/>
                    <a:pt x="25" y="57"/>
                    <a:pt x="18" y="57"/>
                  </a:cubicBezTo>
                  <a:cubicBezTo>
                    <a:pt x="8" y="57"/>
                    <a:pt x="0" y="52"/>
                    <a:pt x="0" y="41"/>
                  </a:cubicBezTo>
                  <a:cubicBezTo>
                    <a:pt x="0" y="28"/>
                    <a:pt x="10" y="26"/>
                    <a:pt x="21" y="24"/>
                  </a:cubicBezTo>
                  <a:cubicBezTo>
                    <a:pt x="29" y="23"/>
                    <a:pt x="37" y="24"/>
                    <a:pt x="37" y="17"/>
                  </a:cubicBezTo>
                  <a:cubicBezTo>
                    <a:pt x="37" y="10"/>
                    <a:pt x="30" y="9"/>
                    <a:pt x="26" y="9"/>
                  </a:cubicBezTo>
                  <a:cubicBezTo>
                    <a:pt x="19" y="9"/>
                    <a:pt x="14" y="12"/>
                    <a:pt x="14" y="18"/>
                  </a:cubicBezTo>
                  <a:cubicBezTo>
                    <a:pt x="2" y="18"/>
                    <a:pt x="2" y="18"/>
                    <a:pt x="2" y="18"/>
                  </a:cubicBezTo>
                  <a:cubicBezTo>
                    <a:pt x="2" y="4"/>
                    <a:pt x="14" y="0"/>
                    <a:pt x="26" y="0"/>
                  </a:cubicBezTo>
                  <a:cubicBezTo>
                    <a:pt x="37" y="0"/>
                    <a:pt x="48" y="4"/>
                    <a:pt x="48" y="16"/>
                  </a:cubicBezTo>
                  <a:lnTo>
                    <a:pt x="48" y="44"/>
                  </a:lnTo>
                  <a:close/>
                  <a:moveTo>
                    <a:pt x="36" y="29"/>
                  </a:moveTo>
                  <a:cubicBezTo>
                    <a:pt x="33" y="31"/>
                    <a:pt x="27" y="31"/>
                    <a:pt x="21" y="32"/>
                  </a:cubicBezTo>
                  <a:cubicBezTo>
                    <a:pt x="16" y="33"/>
                    <a:pt x="12" y="35"/>
                    <a:pt x="12" y="41"/>
                  </a:cubicBezTo>
                  <a:cubicBezTo>
                    <a:pt x="12" y="46"/>
                    <a:pt x="19" y="48"/>
                    <a:pt x="23" y="48"/>
                  </a:cubicBezTo>
                  <a:cubicBezTo>
                    <a:pt x="28" y="48"/>
                    <a:pt x="36" y="45"/>
                    <a:pt x="36" y="38"/>
                  </a:cubicBezTo>
                  <a:lnTo>
                    <a:pt x="36" y="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64" name="Freeform 20">
              <a:extLst>
                <a:ext uri="{FF2B5EF4-FFF2-40B4-BE49-F238E27FC236}">
                  <a16:creationId xmlns:a16="http://schemas.microsoft.com/office/drawing/2014/main" id="{EA15AF79-51FF-4F4E-AFD7-09521769A99F}"/>
                </a:ext>
              </a:extLst>
            </p:cNvPr>
            <p:cNvSpPr/>
            <p:nvPr userDrawn="1"/>
          </p:nvSpPr>
          <p:spPr bwMode="auto">
            <a:xfrm>
              <a:off x="5014214" y="4067932"/>
              <a:ext cx="165100" cy="193675"/>
            </a:xfrm>
            <a:custGeom>
              <a:avLst/>
              <a:gdLst>
                <a:gd name="T0" fmla="*/ 0 w 48"/>
                <a:gd name="T1" fmla="*/ 1 h 56"/>
                <a:gd name="T2" fmla="*/ 12 w 48"/>
                <a:gd name="T3" fmla="*/ 1 h 56"/>
                <a:gd name="T4" fmla="*/ 12 w 48"/>
                <a:gd name="T5" fmla="*/ 9 h 56"/>
                <a:gd name="T6" fmla="*/ 12 w 48"/>
                <a:gd name="T7" fmla="*/ 9 h 56"/>
                <a:gd name="T8" fmla="*/ 29 w 48"/>
                <a:gd name="T9" fmla="*/ 0 h 56"/>
                <a:gd name="T10" fmla="*/ 48 w 48"/>
                <a:gd name="T11" fmla="*/ 18 h 56"/>
                <a:gd name="T12" fmla="*/ 48 w 48"/>
                <a:gd name="T13" fmla="*/ 56 h 56"/>
                <a:gd name="T14" fmla="*/ 36 w 48"/>
                <a:gd name="T15" fmla="*/ 56 h 56"/>
                <a:gd name="T16" fmla="*/ 36 w 48"/>
                <a:gd name="T17" fmla="*/ 22 h 56"/>
                <a:gd name="T18" fmla="*/ 26 w 48"/>
                <a:gd name="T19" fmla="*/ 9 h 56"/>
                <a:gd name="T20" fmla="*/ 12 w 48"/>
                <a:gd name="T21" fmla="*/ 24 h 56"/>
                <a:gd name="T22" fmla="*/ 12 w 48"/>
                <a:gd name="T23" fmla="*/ 56 h 56"/>
                <a:gd name="T24" fmla="*/ 0 w 48"/>
                <a:gd name="T25" fmla="*/ 56 h 56"/>
                <a:gd name="T26" fmla="*/ 0 w 48"/>
                <a:gd name="T2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56">
                  <a:moveTo>
                    <a:pt x="0" y="1"/>
                  </a:moveTo>
                  <a:cubicBezTo>
                    <a:pt x="12" y="1"/>
                    <a:pt x="12" y="1"/>
                    <a:pt x="12" y="1"/>
                  </a:cubicBezTo>
                  <a:cubicBezTo>
                    <a:pt x="12" y="9"/>
                    <a:pt x="12" y="9"/>
                    <a:pt x="12" y="9"/>
                  </a:cubicBezTo>
                  <a:cubicBezTo>
                    <a:pt x="12" y="9"/>
                    <a:pt x="12" y="9"/>
                    <a:pt x="12" y="9"/>
                  </a:cubicBezTo>
                  <a:cubicBezTo>
                    <a:pt x="16" y="3"/>
                    <a:pt x="22" y="0"/>
                    <a:pt x="29" y="0"/>
                  </a:cubicBezTo>
                  <a:cubicBezTo>
                    <a:pt x="41" y="0"/>
                    <a:pt x="48" y="6"/>
                    <a:pt x="48" y="18"/>
                  </a:cubicBezTo>
                  <a:cubicBezTo>
                    <a:pt x="48" y="56"/>
                    <a:pt x="48" y="56"/>
                    <a:pt x="48" y="56"/>
                  </a:cubicBezTo>
                  <a:cubicBezTo>
                    <a:pt x="36" y="56"/>
                    <a:pt x="36" y="56"/>
                    <a:pt x="36" y="56"/>
                  </a:cubicBezTo>
                  <a:cubicBezTo>
                    <a:pt x="36" y="22"/>
                    <a:pt x="36" y="22"/>
                    <a:pt x="36" y="22"/>
                  </a:cubicBezTo>
                  <a:cubicBezTo>
                    <a:pt x="36" y="13"/>
                    <a:pt x="33" y="9"/>
                    <a:pt x="26" y="9"/>
                  </a:cubicBezTo>
                  <a:cubicBezTo>
                    <a:pt x="18" y="9"/>
                    <a:pt x="12" y="16"/>
                    <a:pt x="12" y="24"/>
                  </a:cubicBezTo>
                  <a:cubicBezTo>
                    <a:pt x="12" y="56"/>
                    <a:pt x="12" y="56"/>
                    <a:pt x="12" y="56"/>
                  </a:cubicBezTo>
                  <a:cubicBezTo>
                    <a:pt x="0" y="56"/>
                    <a:pt x="0" y="56"/>
                    <a:pt x="0" y="56"/>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65" name="Freeform 21">
              <a:extLst>
                <a:ext uri="{FF2B5EF4-FFF2-40B4-BE49-F238E27FC236}">
                  <a16:creationId xmlns:a16="http://schemas.microsoft.com/office/drawing/2014/main" id="{6D5AC7B4-33B8-46CE-8C5C-940D09B6F2CB}"/>
                </a:ext>
              </a:extLst>
            </p:cNvPr>
            <p:cNvSpPr>
              <a:spLocks noEditPoints="1"/>
            </p:cNvSpPr>
            <p:nvPr userDrawn="1"/>
          </p:nvSpPr>
          <p:spPr bwMode="auto">
            <a:xfrm>
              <a:off x="5203126" y="4067932"/>
              <a:ext cx="188912" cy="196850"/>
            </a:xfrm>
            <a:custGeom>
              <a:avLst/>
              <a:gdLst>
                <a:gd name="T0" fmla="*/ 49 w 55"/>
                <a:gd name="T1" fmla="*/ 44 h 57"/>
                <a:gd name="T2" fmla="*/ 52 w 55"/>
                <a:gd name="T3" fmla="*/ 48 h 57"/>
                <a:gd name="T4" fmla="*/ 53 w 55"/>
                <a:gd name="T5" fmla="*/ 48 h 57"/>
                <a:gd name="T6" fmla="*/ 55 w 55"/>
                <a:gd name="T7" fmla="*/ 48 h 57"/>
                <a:gd name="T8" fmla="*/ 55 w 55"/>
                <a:gd name="T9" fmla="*/ 56 h 57"/>
                <a:gd name="T10" fmla="*/ 47 w 55"/>
                <a:gd name="T11" fmla="*/ 57 h 57"/>
                <a:gd name="T12" fmla="*/ 38 w 55"/>
                <a:gd name="T13" fmla="*/ 51 h 57"/>
                <a:gd name="T14" fmla="*/ 19 w 55"/>
                <a:gd name="T15" fmla="*/ 57 h 57"/>
                <a:gd name="T16" fmla="*/ 0 w 55"/>
                <a:gd name="T17" fmla="*/ 41 h 57"/>
                <a:gd name="T18" fmla="*/ 21 w 55"/>
                <a:gd name="T19" fmla="*/ 24 h 57"/>
                <a:gd name="T20" fmla="*/ 38 w 55"/>
                <a:gd name="T21" fmla="*/ 17 h 57"/>
                <a:gd name="T22" fmla="*/ 26 w 55"/>
                <a:gd name="T23" fmla="*/ 9 h 57"/>
                <a:gd name="T24" fmla="*/ 14 w 55"/>
                <a:gd name="T25" fmla="*/ 18 h 57"/>
                <a:gd name="T26" fmla="*/ 2 w 55"/>
                <a:gd name="T27" fmla="*/ 18 h 57"/>
                <a:gd name="T28" fmla="*/ 27 w 55"/>
                <a:gd name="T29" fmla="*/ 0 h 57"/>
                <a:gd name="T30" fmla="*/ 49 w 55"/>
                <a:gd name="T31" fmla="*/ 16 h 57"/>
                <a:gd name="T32" fmla="*/ 49 w 55"/>
                <a:gd name="T33" fmla="*/ 44 h 57"/>
                <a:gd name="T34" fmla="*/ 37 w 55"/>
                <a:gd name="T35" fmla="*/ 29 h 57"/>
                <a:gd name="T36" fmla="*/ 22 w 55"/>
                <a:gd name="T37" fmla="*/ 32 h 57"/>
                <a:gd name="T38" fmla="*/ 12 w 55"/>
                <a:gd name="T39" fmla="*/ 41 h 57"/>
                <a:gd name="T40" fmla="*/ 23 w 55"/>
                <a:gd name="T41" fmla="*/ 48 h 57"/>
                <a:gd name="T42" fmla="*/ 37 w 55"/>
                <a:gd name="T43" fmla="*/ 38 h 57"/>
                <a:gd name="T44" fmla="*/ 37 w 55"/>
                <a:gd name="T4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7">
                  <a:moveTo>
                    <a:pt x="49" y="44"/>
                  </a:moveTo>
                  <a:cubicBezTo>
                    <a:pt x="49" y="47"/>
                    <a:pt x="50" y="48"/>
                    <a:pt x="52" y="48"/>
                  </a:cubicBezTo>
                  <a:cubicBezTo>
                    <a:pt x="53" y="48"/>
                    <a:pt x="53" y="48"/>
                    <a:pt x="53" y="48"/>
                  </a:cubicBezTo>
                  <a:cubicBezTo>
                    <a:pt x="54" y="48"/>
                    <a:pt x="54" y="48"/>
                    <a:pt x="55" y="48"/>
                  </a:cubicBezTo>
                  <a:cubicBezTo>
                    <a:pt x="55" y="56"/>
                    <a:pt x="55" y="56"/>
                    <a:pt x="55" y="56"/>
                  </a:cubicBezTo>
                  <a:cubicBezTo>
                    <a:pt x="53" y="57"/>
                    <a:pt x="49" y="57"/>
                    <a:pt x="47" y="57"/>
                  </a:cubicBezTo>
                  <a:cubicBezTo>
                    <a:pt x="42" y="57"/>
                    <a:pt x="39" y="56"/>
                    <a:pt x="38" y="51"/>
                  </a:cubicBezTo>
                  <a:cubicBezTo>
                    <a:pt x="33" y="55"/>
                    <a:pt x="25" y="57"/>
                    <a:pt x="19" y="57"/>
                  </a:cubicBezTo>
                  <a:cubicBezTo>
                    <a:pt x="9" y="57"/>
                    <a:pt x="0" y="52"/>
                    <a:pt x="0" y="41"/>
                  </a:cubicBezTo>
                  <a:cubicBezTo>
                    <a:pt x="0" y="28"/>
                    <a:pt x="11" y="26"/>
                    <a:pt x="21" y="24"/>
                  </a:cubicBezTo>
                  <a:cubicBezTo>
                    <a:pt x="30" y="23"/>
                    <a:pt x="38" y="24"/>
                    <a:pt x="38" y="17"/>
                  </a:cubicBezTo>
                  <a:cubicBezTo>
                    <a:pt x="38" y="10"/>
                    <a:pt x="31" y="9"/>
                    <a:pt x="26" y="9"/>
                  </a:cubicBezTo>
                  <a:cubicBezTo>
                    <a:pt x="20" y="9"/>
                    <a:pt x="15" y="12"/>
                    <a:pt x="14" y="18"/>
                  </a:cubicBezTo>
                  <a:cubicBezTo>
                    <a:pt x="2" y="18"/>
                    <a:pt x="2" y="18"/>
                    <a:pt x="2" y="18"/>
                  </a:cubicBezTo>
                  <a:cubicBezTo>
                    <a:pt x="3" y="4"/>
                    <a:pt x="15" y="0"/>
                    <a:pt x="27" y="0"/>
                  </a:cubicBezTo>
                  <a:cubicBezTo>
                    <a:pt x="38" y="0"/>
                    <a:pt x="49" y="4"/>
                    <a:pt x="49" y="16"/>
                  </a:cubicBezTo>
                  <a:lnTo>
                    <a:pt x="49" y="44"/>
                  </a:lnTo>
                  <a:close/>
                  <a:moveTo>
                    <a:pt x="37" y="29"/>
                  </a:moveTo>
                  <a:cubicBezTo>
                    <a:pt x="33" y="31"/>
                    <a:pt x="28" y="31"/>
                    <a:pt x="22" y="32"/>
                  </a:cubicBezTo>
                  <a:cubicBezTo>
                    <a:pt x="17" y="33"/>
                    <a:pt x="12" y="35"/>
                    <a:pt x="12" y="41"/>
                  </a:cubicBezTo>
                  <a:cubicBezTo>
                    <a:pt x="12" y="46"/>
                    <a:pt x="19" y="48"/>
                    <a:pt x="23" y="48"/>
                  </a:cubicBezTo>
                  <a:cubicBezTo>
                    <a:pt x="29" y="48"/>
                    <a:pt x="37" y="45"/>
                    <a:pt x="37" y="38"/>
                  </a:cubicBezTo>
                  <a:lnTo>
                    <a:pt x="37" y="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66" name="Freeform 22">
              <a:extLst>
                <a:ext uri="{FF2B5EF4-FFF2-40B4-BE49-F238E27FC236}">
                  <a16:creationId xmlns:a16="http://schemas.microsoft.com/office/drawing/2014/main" id="{44B35779-4F83-409E-B119-2861D1D5F441}"/>
                </a:ext>
              </a:extLst>
            </p:cNvPr>
            <p:cNvSpPr>
              <a:spLocks noEditPoints="1"/>
            </p:cNvSpPr>
            <p:nvPr userDrawn="1"/>
          </p:nvSpPr>
          <p:spPr bwMode="auto">
            <a:xfrm>
              <a:off x="5406326" y="4067932"/>
              <a:ext cx="184150" cy="269875"/>
            </a:xfrm>
            <a:custGeom>
              <a:avLst/>
              <a:gdLst>
                <a:gd name="T0" fmla="*/ 54 w 54"/>
                <a:gd name="T1" fmla="*/ 53 h 78"/>
                <a:gd name="T2" fmla="*/ 27 w 54"/>
                <a:gd name="T3" fmla="*/ 78 h 78"/>
                <a:gd name="T4" fmla="*/ 2 w 54"/>
                <a:gd name="T5" fmla="*/ 61 h 78"/>
                <a:gd name="T6" fmla="*/ 14 w 54"/>
                <a:gd name="T7" fmla="*/ 61 h 78"/>
                <a:gd name="T8" fmla="*/ 28 w 54"/>
                <a:gd name="T9" fmla="*/ 69 h 78"/>
                <a:gd name="T10" fmla="*/ 42 w 54"/>
                <a:gd name="T11" fmla="*/ 55 h 78"/>
                <a:gd name="T12" fmla="*/ 42 w 54"/>
                <a:gd name="T13" fmla="*/ 46 h 78"/>
                <a:gd name="T14" fmla="*/ 41 w 54"/>
                <a:gd name="T15" fmla="*/ 46 h 78"/>
                <a:gd name="T16" fmla="*/ 25 w 54"/>
                <a:gd name="T17" fmla="*/ 56 h 78"/>
                <a:gd name="T18" fmla="*/ 0 w 54"/>
                <a:gd name="T19" fmla="*/ 27 h 78"/>
                <a:gd name="T20" fmla="*/ 25 w 54"/>
                <a:gd name="T21" fmla="*/ 0 h 78"/>
                <a:gd name="T22" fmla="*/ 41 w 54"/>
                <a:gd name="T23" fmla="*/ 9 h 78"/>
                <a:gd name="T24" fmla="*/ 42 w 54"/>
                <a:gd name="T25" fmla="*/ 9 h 78"/>
                <a:gd name="T26" fmla="*/ 42 w 54"/>
                <a:gd name="T27" fmla="*/ 1 h 78"/>
                <a:gd name="T28" fmla="*/ 54 w 54"/>
                <a:gd name="T29" fmla="*/ 1 h 78"/>
                <a:gd name="T30" fmla="*/ 54 w 54"/>
                <a:gd name="T31" fmla="*/ 53 h 78"/>
                <a:gd name="T32" fmla="*/ 42 w 54"/>
                <a:gd name="T33" fmla="*/ 27 h 78"/>
                <a:gd name="T34" fmla="*/ 27 w 54"/>
                <a:gd name="T35" fmla="*/ 9 h 78"/>
                <a:gd name="T36" fmla="*/ 12 w 54"/>
                <a:gd name="T37" fmla="*/ 28 h 78"/>
                <a:gd name="T38" fmla="*/ 27 w 54"/>
                <a:gd name="T39" fmla="*/ 46 h 78"/>
                <a:gd name="T40" fmla="*/ 42 w 54"/>
                <a:gd name="T41" fmla="*/ 2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78">
                  <a:moveTo>
                    <a:pt x="54" y="53"/>
                  </a:moveTo>
                  <a:cubicBezTo>
                    <a:pt x="54" y="70"/>
                    <a:pt x="44" y="78"/>
                    <a:pt x="27" y="78"/>
                  </a:cubicBezTo>
                  <a:cubicBezTo>
                    <a:pt x="16" y="78"/>
                    <a:pt x="3" y="73"/>
                    <a:pt x="2" y="61"/>
                  </a:cubicBezTo>
                  <a:cubicBezTo>
                    <a:pt x="14" y="61"/>
                    <a:pt x="14" y="61"/>
                    <a:pt x="14" y="61"/>
                  </a:cubicBezTo>
                  <a:cubicBezTo>
                    <a:pt x="16" y="68"/>
                    <a:pt x="21" y="69"/>
                    <a:pt x="28" y="69"/>
                  </a:cubicBezTo>
                  <a:cubicBezTo>
                    <a:pt x="37" y="69"/>
                    <a:pt x="42" y="64"/>
                    <a:pt x="42" y="55"/>
                  </a:cubicBezTo>
                  <a:cubicBezTo>
                    <a:pt x="42" y="46"/>
                    <a:pt x="42" y="46"/>
                    <a:pt x="42" y="46"/>
                  </a:cubicBezTo>
                  <a:cubicBezTo>
                    <a:pt x="41" y="46"/>
                    <a:pt x="41" y="46"/>
                    <a:pt x="41" y="46"/>
                  </a:cubicBezTo>
                  <a:cubicBezTo>
                    <a:pt x="38" y="52"/>
                    <a:pt x="32" y="56"/>
                    <a:pt x="25" y="56"/>
                  </a:cubicBezTo>
                  <a:cubicBezTo>
                    <a:pt x="8" y="56"/>
                    <a:pt x="0" y="43"/>
                    <a:pt x="0" y="27"/>
                  </a:cubicBezTo>
                  <a:cubicBezTo>
                    <a:pt x="0" y="12"/>
                    <a:pt x="10" y="0"/>
                    <a:pt x="25" y="0"/>
                  </a:cubicBezTo>
                  <a:cubicBezTo>
                    <a:pt x="32" y="0"/>
                    <a:pt x="38" y="3"/>
                    <a:pt x="41" y="9"/>
                  </a:cubicBezTo>
                  <a:cubicBezTo>
                    <a:pt x="42" y="9"/>
                    <a:pt x="42" y="9"/>
                    <a:pt x="42" y="9"/>
                  </a:cubicBezTo>
                  <a:cubicBezTo>
                    <a:pt x="42" y="1"/>
                    <a:pt x="42" y="1"/>
                    <a:pt x="42" y="1"/>
                  </a:cubicBezTo>
                  <a:cubicBezTo>
                    <a:pt x="54" y="1"/>
                    <a:pt x="54" y="1"/>
                    <a:pt x="54" y="1"/>
                  </a:cubicBezTo>
                  <a:lnTo>
                    <a:pt x="54" y="53"/>
                  </a:lnTo>
                  <a:close/>
                  <a:moveTo>
                    <a:pt x="42" y="27"/>
                  </a:moveTo>
                  <a:cubicBezTo>
                    <a:pt x="42" y="18"/>
                    <a:pt x="37" y="9"/>
                    <a:pt x="27" y="9"/>
                  </a:cubicBezTo>
                  <a:cubicBezTo>
                    <a:pt x="16" y="9"/>
                    <a:pt x="12" y="19"/>
                    <a:pt x="12" y="28"/>
                  </a:cubicBezTo>
                  <a:cubicBezTo>
                    <a:pt x="12" y="37"/>
                    <a:pt x="17" y="46"/>
                    <a:pt x="27" y="46"/>
                  </a:cubicBezTo>
                  <a:cubicBezTo>
                    <a:pt x="38" y="46"/>
                    <a:pt x="42" y="37"/>
                    <a:pt x="42"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67" name="Freeform 23">
              <a:extLst>
                <a:ext uri="{FF2B5EF4-FFF2-40B4-BE49-F238E27FC236}">
                  <a16:creationId xmlns:a16="http://schemas.microsoft.com/office/drawing/2014/main" id="{6FF3F189-7A04-4A2A-8B34-8C4CE37D6E86}"/>
                </a:ext>
              </a:extLst>
            </p:cNvPr>
            <p:cNvSpPr>
              <a:spLocks noEditPoints="1"/>
            </p:cNvSpPr>
            <p:nvPr userDrawn="1"/>
          </p:nvSpPr>
          <p:spPr bwMode="auto">
            <a:xfrm>
              <a:off x="5615876" y="4067932"/>
              <a:ext cx="184150" cy="196850"/>
            </a:xfrm>
            <a:custGeom>
              <a:avLst/>
              <a:gdLst>
                <a:gd name="T0" fmla="*/ 12 w 54"/>
                <a:gd name="T1" fmla="*/ 32 h 57"/>
                <a:gd name="T2" fmla="*/ 27 w 54"/>
                <a:gd name="T3" fmla="*/ 48 h 57"/>
                <a:gd name="T4" fmla="*/ 40 w 54"/>
                <a:gd name="T5" fmla="*/ 39 h 57"/>
                <a:gd name="T6" fmla="*/ 52 w 54"/>
                <a:gd name="T7" fmla="*/ 39 h 57"/>
                <a:gd name="T8" fmla="*/ 27 w 54"/>
                <a:gd name="T9" fmla="*/ 57 h 57"/>
                <a:gd name="T10" fmla="*/ 0 w 54"/>
                <a:gd name="T11" fmla="*/ 29 h 57"/>
                <a:gd name="T12" fmla="*/ 27 w 54"/>
                <a:gd name="T13" fmla="*/ 0 h 57"/>
                <a:gd name="T14" fmla="*/ 52 w 54"/>
                <a:gd name="T15" fmla="*/ 32 h 57"/>
                <a:gd name="T16" fmla="*/ 12 w 54"/>
                <a:gd name="T17" fmla="*/ 32 h 57"/>
                <a:gd name="T18" fmla="*/ 40 w 54"/>
                <a:gd name="T19" fmla="*/ 24 h 57"/>
                <a:gd name="T20" fmla="*/ 27 w 54"/>
                <a:gd name="T21" fmla="*/ 9 h 57"/>
                <a:gd name="T22" fmla="*/ 12 w 54"/>
                <a:gd name="T23" fmla="*/ 24 h 57"/>
                <a:gd name="T24" fmla="*/ 40 w 54"/>
                <a:gd name="T25"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7">
                  <a:moveTo>
                    <a:pt x="12" y="32"/>
                  </a:moveTo>
                  <a:cubicBezTo>
                    <a:pt x="12" y="40"/>
                    <a:pt x="17" y="48"/>
                    <a:pt x="27" y="48"/>
                  </a:cubicBezTo>
                  <a:cubicBezTo>
                    <a:pt x="34" y="48"/>
                    <a:pt x="38" y="45"/>
                    <a:pt x="40" y="39"/>
                  </a:cubicBezTo>
                  <a:cubicBezTo>
                    <a:pt x="52" y="39"/>
                    <a:pt x="52" y="39"/>
                    <a:pt x="52" y="39"/>
                  </a:cubicBezTo>
                  <a:cubicBezTo>
                    <a:pt x="49" y="51"/>
                    <a:pt x="39" y="57"/>
                    <a:pt x="27" y="57"/>
                  </a:cubicBezTo>
                  <a:cubicBezTo>
                    <a:pt x="10" y="57"/>
                    <a:pt x="0" y="46"/>
                    <a:pt x="0" y="29"/>
                  </a:cubicBezTo>
                  <a:cubicBezTo>
                    <a:pt x="0" y="13"/>
                    <a:pt x="10" y="0"/>
                    <a:pt x="27" y="0"/>
                  </a:cubicBezTo>
                  <a:cubicBezTo>
                    <a:pt x="44" y="0"/>
                    <a:pt x="54" y="15"/>
                    <a:pt x="52" y="32"/>
                  </a:cubicBezTo>
                  <a:lnTo>
                    <a:pt x="12" y="32"/>
                  </a:lnTo>
                  <a:close/>
                  <a:moveTo>
                    <a:pt x="40" y="24"/>
                  </a:moveTo>
                  <a:cubicBezTo>
                    <a:pt x="40" y="16"/>
                    <a:pt x="35" y="9"/>
                    <a:pt x="27" y="9"/>
                  </a:cubicBezTo>
                  <a:cubicBezTo>
                    <a:pt x="18" y="9"/>
                    <a:pt x="13" y="16"/>
                    <a:pt x="12" y="24"/>
                  </a:cubicBezTo>
                  <a:lnTo>
                    <a:pt x="40"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68" name="Freeform 24">
              <a:extLst>
                <a:ext uri="{FF2B5EF4-FFF2-40B4-BE49-F238E27FC236}">
                  <a16:creationId xmlns:a16="http://schemas.microsoft.com/office/drawing/2014/main" id="{FA138063-6FBB-4DFF-8F31-1EA42606ACC6}"/>
                </a:ext>
              </a:extLst>
            </p:cNvPr>
            <p:cNvSpPr/>
            <p:nvPr userDrawn="1"/>
          </p:nvSpPr>
          <p:spPr bwMode="auto">
            <a:xfrm>
              <a:off x="5828601" y="4067932"/>
              <a:ext cx="271462" cy="193675"/>
            </a:xfrm>
            <a:custGeom>
              <a:avLst/>
              <a:gdLst>
                <a:gd name="T0" fmla="*/ 0 w 79"/>
                <a:gd name="T1" fmla="*/ 1 h 56"/>
                <a:gd name="T2" fmla="*/ 11 w 79"/>
                <a:gd name="T3" fmla="*/ 1 h 56"/>
                <a:gd name="T4" fmla="*/ 11 w 79"/>
                <a:gd name="T5" fmla="*/ 9 h 56"/>
                <a:gd name="T6" fmla="*/ 11 w 79"/>
                <a:gd name="T7" fmla="*/ 9 h 56"/>
                <a:gd name="T8" fmla="*/ 28 w 79"/>
                <a:gd name="T9" fmla="*/ 0 h 56"/>
                <a:gd name="T10" fmla="*/ 44 w 79"/>
                <a:gd name="T11" fmla="*/ 9 h 56"/>
                <a:gd name="T12" fmla="*/ 61 w 79"/>
                <a:gd name="T13" fmla="*/ 0 h 56"/>
                <a:gd name="T14" fmla="*/ 79 w 79"/>
                <a:gd name="T15" fmla="*/ 18 h 56"/>
                <a:gd name="T16" fmla="*/ 79 w 79"/>
                <a:gd name="T17" fmla="*/ 56 h 56"/>
                <a:gd name="T18" fmla="*/ 67 w 79"/>
                <a:gd name="T19" fmla="*/ 56 h 56"/>
                <a:gd name="T20" fmla="*/ 67 w 79"/>
                <a:gd name="T21" fmla="*/ 24 h 56"/>
                <a:gd name="T22" fmla="*/ 57 w 79"/>
                <a:gd name="T23" fmla="*/ 9 h 56"/>
                <a:gd name="T24" fmla="*/ 45 w 79"/>
                <a:gd name="T25" fmla="*/ 24 h 56"/>
                <a:gd name="T26" fmla="*/ 45 w 79"/>
                <a:gd name="T27" fmla="*/ 56 h 56"/>
                <a:gd name="T28" fmla="*/ 33 w 79"/>
                <a:gd name="T29" fmla="*/ 56 h 56"/>
                <a:gd name="T30" fmla="*/ 33 w 79"/>
                <a:gd name="T31" fmla="*/ 21 h 56"/>
                <a:gd name="T32" fmla="*/ 24 w 79"/>
                <a:gd name="T33" fmla="*/ 9 h 56"/>
                <a:gd name="T34" fmla="*/ 12 w 79"/>
                <a:gd name="T35" fmla="*/ 23 h 56"/>
                <a:gd name="T36" fmla="*/ 12 w 79"/>
                <a:gd name="T37" fmla="*/ 56 h 56"/>
                <a:gd name="T38" fmla="*/ 0 w 79"/>
                <a:gd name="T39" fmla="*/ 56 h 56"/>
                <a:gd name="T40" fmla="*/ 0 w 79"/>
                <a:gd name="T41"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56">
                  <a:moveTo>
                    <a:pt x="0" y="1"/>
                  </a:moveTo>
                  <a:cubicBezTo>
                    <a:pt x="11" y="1"/>
                    <a:pt x="11" y="1"/>
                    <a:pt x="11" y="1"/>
                  </a:cubicBezTo>
                  <a:cubicBezTo>
                    <a:pt x="11" y="9"/>
                    <a:pt x="11" y="9"/>
                    <a:pt x="11" y="9"/>
                  </a:cubicBezTo>
                  <a:cubicBezTo>
                    <a:pt x="11" y="9"/>
                    <a:pt x="11" y="9"/>
                    <a:pt x="11" y="9"/>
                  </a:cubicBezTo>
                  <a:cubicBezTo>
                    <a:pt x="15" y="3"/>
                    <a:pt x="19" y="0"/>
                    <a:pt x="28" y="0"/>
                  </a:cubicBezTo>
                  <a:cubicBezTo>
                    <a:pt x="35" y="0"/>
                    <a:pt x="41" y="3"/>
                    <a:pt x="44" y="9"/>
                  </a:cubicBezTo>
                  <a:cubicBezTo>
                    <a:pt x="48" y="3"/>
                    <a:pt x="53" y="0"/>
                    <a:pt x="61" y="0"/>
                  </a:cubicBezTo>
                  <a:cubicBezTo>
                    <a:pt x="72" y="0"/>
                    <a:pt x="79" y="5"/>
                    <a:pt x="79" y="18"/>
                  </a:cubicBezTo>
                  <a:cubicBezTo>
                    <a:pt x="79" y="56"/>
                    <a:pt x="79" y="56"/>
                    <a:pt x="79" y="56"/>
                  </a:cubicBezTo>
                  <a:cubicBezTo>
                    <a:pt x="67" y="56"/>
                    <a:pt x="67" y="56"/>
                    <a:pt x="67" y="56"/>
                  </a:cubicBezTo>
                  <a:cubicBezTo>
                    <a:pt x="67" y="24"/>
                    <a:pt x="67" y="24"/>
                    <a:pt x="67" y="24"/>
                  </a:cubicBezTo>
                  <a:cubicBezTo>
                    <a:pt x="67" y="15"/>
                    <a:pt x="66" y="9"/>
                    <a:pt x="57" y="9"/>
                  </a:cubicBezTo>
                  <a:cubicBezTo>
                    <a:pt x="49" y="9"/>
                    <a:pt x="45" y="15"/>
                    <a:pt x="45" y="24"/>
                  </a:cubicBezTo>
                  <a:cubicBezTo>
                    <a:pt x="45" y="56"/>
                    <a:pt x="45" y="56"/>
                    <a:pt x="45" y="56"/>
                  </a:cubicBezTo>
                  <a:cubicBezTo>
                    <a:pt x="33" y="56"/>
                    <a:pt x="33" y="56"/>
                    <a:pt x="33" y="56"/>
                  </a:cubicBezTo>
                  <a:cubicBezTo>
                    <a:pt x="33" y="21"/>
                    <a:pt x="33" y="21"/>
                    <a:pt x="33" y="21"/>
                  </a:cubicBezTo>
                  <a:cubicBezTo>
                    <a:pt x="33" y="13"/>
                    <a:pt x="31" y="9"/>
                    <a:pt x="24" y="9"/>
                  </a:cubicBezTo>
                  <a:cubicBezTo>
                    <a:pt x="17" y="9"/>
                    <a:pt x="12" y="14"/>
                    <a:pt x="12" y="23"/>
                  </a:cubicBezTo>
                  <a:cubicBezTo>
                    <a:pt x="12" y="56"/>
                    <a:pt x="12" y="56"/>
                    <a:pt x="12" y="56"/>
                  </a:cubicBezTo>
                  <a:cubicBezTo>
                    <a:pt x="0" y="56"/>
                    <a:pt x="0" y="56"/>
                    <a:pt x="0" y="56"/>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69" name="Freeform 25">
              <a:extLst>
                <a:ext uri="{FF2B5EF4-FFF2-40B4-BE49-F238E27FC236}">
                  <a16:creationId xmlns:a16="http://schemas.microsoft.com/office/drawing/2014/main" id="{D8C1A6F4-ABCE-46B1-8504-E9C16F20B318}"/>
                </a:ext>
              </a:extLst>
            </p:cNvPr>
            <p:cNvSpPr>
              <a:spLocks noEditPoints="1"/>
            </p:cNvSpPr>
            <p:nvPr userDrawn="1"/>
          </p:nvSpPr>
          <p:spPr bwMode="auto">
            <a:xfrm>
              <a:off x="6127051" y="4067932"/>
              <a:ext cx="185737" cy="196850"/>
            </a:xfrm>
            <a:custGeom>
              <a:avLst/>
              <a:gdLst>
                <a:gd name="T0" fmla="*/ 12 w 54"/>
                <a:gd name="T1" fmla="*/ 32 h 57"/>
                <a:gd name="T2" fmla="*/ 27 w 54"/>
                <a:gd name="T3" fmla="*/ 48 h 57"/>
                <a:gd name="T4" fmla="*/ 40 w 54"/>
                <a:gd name="T5" fmla="*/ 39 h 57"/>
                <a:gd name="T6" fmla="*/ 52 w 54"/>
                <a:gd name="T7" fmla="*/ 39 h 57"/>
                <a:gd name="T8" fmla="*/ 27 w 54"/>
                <a:gd name="T9" fmla="*/ 57 h 57"/>
                <a:gd name="T10" fmla="*/ 0 w 54"/>
                <a:gd name="T11" fmla="*/ 29 h 57"/>
                <a:gd name="T12" fmla="*/ 26 w 54"/>
                <a:gd name="T13" fmla="*/ 0 h 57"/>
                <a:gd name="T14" fmla="*/ 52 w 54"/>
                <a:gd name="T15" fmla="*/ 32 h 57"/>
                <a:gd name="T16" fmla="*/ 12 w 54"/>
                <a:gd name="T17" fmla="*/ 32 h 57"/>
                <a:gd name="T18" fmla="*/ 40 w 54"/>
                <a:gd name="T19" fmla="*/ 24 h 57"/>
                <a:gd name="T20" fmla="*/ 26 w 54"/>
                <a:gd name="T21" fmla="*/ 9 h 57"/>
                <a:gd name="T22" fmla="*/ 12 w 54"/>
                <a:gd name="T23" fmla="*/ 24 h 57"/>
                <a:gd name="T24" fmla="*/ 40 w 54"/>
                <a:gd name="T25"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7">
                  <a:moveTo>
                    <a:pt x="12" y="32"/>
                  </a:moveTo>
                  <a:cubicBezTo>
                    <a:pt x="12" y="40"/>
                    <a:pt x="17" y="48"/>
                    <a:pt x="27" y="48"/>
                  </a:cubicBezTo>
                  <a:cubicBezTo>
                    <a:pt x="34" y="48"/>
                    <a:pt x="38" y="45"/>
                    <a:pt x="40" y="39"/>
                  </a:cubicBezTo>
                  <a:cubicBezTo>
                    <a:pt x="52" y="39"/>
                    <a:pt x="52" y="39"/>
                    <a:pt x="52" y="39"/>
                  </a:cubicBezTo>
                  <a:cubicBezTo>
                    <a:pt x="49" y="51"/>
                    <a:pt x="39" y="57"/>
                    <a:pt x="27" y="57"/>
                  </a:cubicBezTo>
                  <a:cubicBezTo>
                    <a:pt x="10" y="57"/>
                    <a:pt x="0" y="46"/>
                    <a:pt x="0" y="29"/>
                  </a:cubicBezTo>
                  <a:cubicBezTo>
                    <a:pt x="0" y="13"/>
                    <a:pt x="10" y="0"/>
                    <a:pt x="26" y="0"/>
                  </a:cubicBezTo>
                  <a:cubicBezTo>
                    <a:pt x="44" y="0"/>
                    <a:pt x="54" y="15"/>
                    <a:pt x="52" y="32"/>
                  </a:cubicBezTo>
                  <a:lnTo>
                    <a:pt x="12" y="32"/>
                  </a:lnTo>
                  <a:close/>
                  <a:moveTo>
                    <a:pt x="40" y="24"/>
                  </a:moveTo>
                  <a:cubicBezTo>
                    <a:pt x="40" y="16"/>
                    <a:pt x="35" y="9"/>
                    <a:pt x="26" y="9"/>
                  </a:cubicBezTo>
                  <a:cubicBezTo>
                    <a:pt x="18" y="9"/>
                    <a:pt x="12" y="16"/>
                    <a:pt x="12" y="24"/>
                  </a:cubicBezTo>
                  <a:lnTo>
                    <a:pt x="40"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70" name="Freeform 26">
              <a:extLst>
                <a:ext uri="{FF2B5EF4-FFF2-40B4-BE49-F238E27FC236}">
                  <a16:creationId xmlns:a16="http://schemas.microsoft.com/office/drawing/2014/main" id="{036EF4F5-76E3-4682-AE2B-AF3754CDA94C}"/>
                </a:ext>
              </a:extLst>
            </p:cNvPr>
            <p:cNvSpPr/>
            <p:nvPr userDrawn="1"/>
          </p:nvSpPr>
          <p:spPr bwMode="auto">
            <a:xfrm>
              <a:off x="6339776" y="4067932"/>
              <a:ext cx="165100" cy="193675"/>
            </a:xfrm>
            <a:custGeom>
              <a:avLst/>
              <a:gdLst>
                <a:gd name="T0" fmla="*/ 0 w 48"/>
                <a:gd name="T1" fmla="*/ 1 h 56"/>
                <a:gd name="T2" fmla="*/ 11 w 48"/>
                <a:gd name="T3" fmla="*/ 1 h 56"/>
                <a:gd name="T4" fmla="*/ 11 w 48"/>
                <a:gd name="T5" fmla="*/ 9 h 56"/>
                <a:gd name="T6" fmla="*/ 11 w 48"/>
                <a:gd name="T7" fmla="*/ 9 h 56"/>
                <a:gd name="T8" fmla="*/ 28 w 48"/>
                <a:gd name="T9" fmla="*/ 0 h 56"/>
                <a:gd name="T10" fmla="*/ 48 w 48"/>
                <a:gd name="T11" fmla="*/ 18 h 56"/>
                <a:gd name="T12" fmla="*/ 48 w 48"/>
                <a:gd name="T13" fmla="*/ 56 h 56"/>
                <a:gd name="T14" fmla="*/ 36 w 48"/>
                <a:gd name="T15" fmla="*/ 56 h 56"/>
                <a:gd name="T16" fmla="*/ 36 w 48"/>
                <a:gd name="T17" fmla="*/ 22 h 56"/>
                <a:gd name="T18" fmla="*/ 25 w 48"/>
                <a:gd name="T19" fmla="*/ 9 h 56"/>
                <a:gd name="T20" fmla="*/ 12 w 48"/>
                <a:gd name="T21" fmla="*/ 24 h 56"/>
                <a:gd name="T22" fmla="*/ 12 w 48"/>
                <a:gd name="T23" fmla="*/ 56 h 56"/>
                <a:gd name="T24" fmla="*/ 0 w 48"/>
                <a:gd name="T25" fmla="*/ 56 h 56"/>
                <a:gd name="T26" fmla="*/ 0 w 48"/>
                <a:gd name="T2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56">
                  <a:moveTo>
                    <a:pt x="0" y="1"/>
                  </a:moveTo>
                  <a:cubicBezTo>
                    <a:pt x="11" y="1"/>
                    <a:pt x="11" y="1"/>
                    <a:pt x="11" y="1"/>
                  </a:cubicBezTo>
                  <a:cubicBezTo>
                    <a:pt x="11" y="9"/>
                    <a:pt x="11" y="9"/>
                    <a:pt x="11" y="9"/>
                  </a:cubicBezTo>
                  <a:cubicBezTo>
                    <a:pt x="11" y="9"/>
                    <a:pt x="11" y="9"/>
                    <a:pt x="11" y="9"/>
                  </a:cubicBezTo>
                  <a:cubicBezTo>
                    <a:pt x="15" y="3"/>
                    <a:pt x="21" y="0"/>
                    <a:pt x="28" y="0"/>
                  </a:cubicBezTo>
                  <a:cubicBezTo>
                    <a:pt x="40" y="0"/>
                    <a:pt x="48" y="6"/>
                    <a:pt x="48" y="18"/>
                  </a:cubicBezTo>
                  <a:cubicBezTo>
                    <a:pt x="48" y="56"/>
                    <a:pt x="48" y="56"/>
                    <a:pt x="48" y="56"/>
                  </a:cubicBezTo>
                  <a:cubicBezTo>
                    <a:pt x="36" y="56"/>
                    <a:pt x="36" y="56"/>
                    <a:pt x="36" y="56"/>
                  </a:cubicBezTo>
                  <a:cubicBezTo>
                    <a:pt x="36" y="22"/>
                    <a:pt x="36" y="22"/>
                    <a:pt x="36" y="22"/>
                  </a:cubicBezTo>
                  <a:cubicBezTo>
                    <a:pt x="35" y="13"/>
                    <a:pt x="32" y="9"/>
                    <a:pt x="25" y="9"/>
                  </a:cubicBezTo>
                  <a:cubicBezTo>
                    <a:pt x="17" y="9"/>
                    <a:pt x="12" y="16"/>
                    <a:pt x="12" y="24"/>
                  </a:cubicBezTo>
                  <a:cubicBezTo>
                    <a:pt x="12" y="56"/>
                    <a:pt x="12" y="56"/>
                    <a:pt x="12" y="56"/>
                  </a:cubicBezTo>
                  <a:cubicBezTo>
                    <a:pt x="0" y="56"/>
                    <a:pt x="0" y="56"/>
                    <a:pt x="0" y="56"/>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71" name="Freeform 27">
              <a:extLst>
                <a:ext uri="{FF2B5EF4-FFF2-40B4-BE49-F238E27FC236}">
                  <a16:creationId xmlns:a16="http://schemas.microsoft.com/office/drawing/2014/main" id="{213B62E7-5DC7-4E52-B38C-A347BCCD9CA3}"/>
                </a:ext>
              </a:extLst>
            </p:cNvPr>
            <p:cNvSpPr/>
            <p:nvPr userDrawn="1"/>
          </p:nvSpPr>
          <p:spPr bwMode="auto">
            <a:xfrm>
              <a:off x="6522339" y="4015544"/>
              <a:ext cx="109537" cy="246062"/>
            </a:xfrm>
            <a:custGeom>
              <a:avLst/>
              <a:gdLst>
                <a:gd name="T0" fmla="*/ 0 w 32"/>
                <a:gd name="T1" fmla="*/ 16 h 71"/>
                <a:gd name="T2" fmla="*/ 9 w 32"/>
                <a:gd name="T3" fmla="*/ 16 h 71"/>
                <a:gd name="T4" fmla="*/ 9 w 32"/>
                <a:gd name="T5" fmla="*/ 0 h 71"/>
                <a:gd name="T6" fmla="*/ 21 w 32"/>
                <a:gd name="T7" fmla="*/ 0 h 71"/>
                <a:gd name="T8" fmla="*/ 21 w 32"/>
                <a:gd name="T9" fmla="*/ 16 h 71"/>
                <a:gd name="T10" fmla="*/ 32 w 32"/>
                <a:gd name="T11" fmla="*/ 16 h 71"/>
                <a:gd name="T12" fmla="*/ 32 w 32"/>
                <a:gd name="T13" fmla="*/ 25 h 71"/>
                <a:gd name="T14" fmla="*/ 21 w 32"/>
                <a:gd name="T15" fmla="*/ 25 h 71"/>
                <a:gd name="T16" fmla="*/ 21 w 32"/>
                <a:gd name="T17" fmla="*/ 54 h 71"/>
                <a:gd name="T18" fmla="*/ 27 w 32"/>
                <a:gd name="T19" fmla="*/ 62 h 71"/>
                <a:gd name="T20" fmla="*/ 32 w 32"/>
                <a:gd name="T21" fmla="*/ 62 h 71"/>
                <a:gd name="T22" fmla="*/ 32 w 32"/>
                <a:gd name="T23" fmla="*/ 71 h 71"/>
                <a:gd name="T24" fmla="*/ 24 w 32"/>
                <a:gd name="T25" fmla="*/ 71 h 71"/>
                <a:gd name="T26" fmla="*/ 9 w 32"/>
                <a:gd name="T27" fmla="*/ 58 h 71"/>
                <a:gd name="T28" fmla="*/ 9 w 32"/>
                <a:gd name="T29" fmla="*/ 25 h 71"/>
                <a:gd name="T30" fmla="*/ 0 w 32"/>
                <a:gd name="T31" fmla="*/ 25 h 71"/>
                <a:gd name="T32" fmla="*/ 0 w 32"/>
                <a:gd name="T33"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1">
                  <a:moveTo>
                    <a:pt x="0" y="16"/>
                  </a:moveTo>
                  <a:cubicBezTo>
                    <a:pt x="9" y="16"/>
                    <a:pt x="9" y="16"/>
                    <a:pt x="9" y="16"/>
                  </a:cubicBezTo>
                  <a:cubicBezTo>
                    <a:pt x="9" y="0"/>
                    <a:pt x="9" y="0"/>
                    <a:pt x="9" y="0"/>
                  </a:cubicBezTo>
                  <a:cubicBezTo>
                    <a:pt x="21" y="0"/>
                    <a:pt x="21" y="0"/>
                    <a:pt x="21" y="0"/>
                  </a:cubicBezTo>
                  <a:cubicBezTo>
                    <a:pt x="21" y="16"/>
                    <a:pt x="21" y="16"/>
                    <a:pt x="21" y="16"/>
                  </a:cubicBezTo>
                  <a:cubicBezTo>
                    <a:pt x="32" y="16"/>
                    <a:pt x="32" y="16"/>
                    <a:pt x="32" y="16"/>
                  </a:cubicBezTo>
                  <a:cubicBezTo>
                    <a:pt x="32" y="25"/>
                    <a:pt x="32" y="25"/>
                    <a:pt x="32" y="25"/>
                  </a:cubicBezTo>
                  <a:cubicBezTo>
                    <a:pt x="21" y="25"/>
                    <a:pt x="21" y="25"/>
                    <a:pt x="21" y="25"/>
                  </a:cubicBezTo>
                  <a:cubicBezTo>
                    <a:pt x="21" y="54"/>
                    <a:pt x="21" y="54"/>
                    <a:pt x="21" y="54"/>
                  </a:cubicBezTo>
                  <a:cubicBezTo>
                    <a:pt x="21" y="59"/>
                    <a:pt x="21" y="62"/>
                    <a:pt x="27" y="62"/>
                  </a:cubicBezTo>
                  <a:cubicBezTo>
                    <a:pt x="28" y="62"/>
                    <a:pt x="30" y="62"/>
                    <a:pt x="32" y="62"/>
                  </a:cubicBezTo>
                  <a:cubicBezTo>
                    <a:pt x="32" y="71"/>
                    <a:pt x="32" y="71"/>
                    <a:pt x="32" y="71"/>
                  </a:cubicBezTo>
                  <a:cubicBezTo>
                    <a:pt x="29" y="71"/>
                    <a:pt x="27" y="71"/>
                    <a:pt x="24" y="71"/>
                  </a:cubicBezTo>
                  <a:cubicBezTo>
                    <a:pt x="11" y="71"/>
                    <a:pt x="9" y="67"/>
                    <a:pt x="9" y="58"/>
                  </a:cubicBezTo>
                  <a:cubicBezTo>
                    <a:pt x="9" y="25"/>
                    <a:pt x="9" y="25"/>
                    <a:pt x="9" y="25"/>
                  </a:cubicBezTo>
                  <a:cubicBezTo>
                    <a:pt x="0" y="25"/>
                    <a:pt x="0" y="25"/>
                    <a:pt x="0" y="25"/>
                  </a:cubicBez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72" name="Freeform 28">
              <a:extLst>
                <a:ext uri="{FF2B5EF4-FFF2-40B4-BE49-F238E27FC236}">
                  <a16:creationId xmlns:a16="http://schemas.microsoft.com/office/drawing/2014/main" id="{C38675F5-41DE-4D43-9F42-BF941A344BB9}"/>
                </a:ext>
              </a:extLst>
            </p:cNvPr>
            <p:cNvSpPr>
              <a:spLocks noEditPoints="1"/>
            </p:cNvSpPr>
            <p:nvPr userDrawn="1"/>
          </p:nvSpPr>
          <p:spPr bwMode="auto">
            <a:xfrm>
              <a:off x="3972814" y="3642482"/>
              <a:ext cx="481012" cy="369887"/>
            </a:xfrm>
            <a:custGeom>
              <a:avLst/>
              <a:gdLst>
                <a:gd name="T0" fmla="*/ 0 w 140"/>
                <a:gd name="T1" fmla="*/ 0 h 107"/>
                <a:gd name="T2" fmla="*/ 0 w 140"/>
                <a:gd name="T3" fmla="*/ 83 h 107"/>
                <a:gd name="T4" fmla="*/ 70 w 140"/>
                <a:gd name="T5" fmla="*/ 107 h 107"/>
                <a:gd name="T6" fmla="*/ 140 w 140"/>
                <a:gd name="T7" fmla="*/ 83 h 107"/>
                <a:gd name="T8" fmla="*/ 140 w 140"/>
                <a:gd name="T9" fmla="*/ 0 h 107"/>
                <a:gd name="T10" fmla="*/ 0 w 140"/>
                <a:gd name="T11" fmla="*/ 0 h 107"/>
                <a:gd name="T12" fmla="*/ 70 w 140"/>
                <a:gd name="T13" fmla="*/ 80 h 107"/>
                <a:gd name="T14" fmla="*/ 48 w 140"/>
                <a:gd name="T15" fmla="*/ 80 h 107"/>
                <a:gd name="T16" fmla="*/ 48 w 140"/>
                <a:gd name="T17" fmla="*/ 73 h 107"/>
                <a:gd name="T18" fmla="*/ 48 w 140"/>
                <a:gd name="T19" fmla="*/ 73 h 107"/>
                <a:gd name="T20" fmla="*/ 29 w 140"/>
                <a:gd name="T21" fmla="*/ 82 h 107"/>
                <a:gd name="T22" fmla="*/ 9 w 140"/>
                <a:gd name="T23" fmla="*/ 62 h 107"/>
                <a:gd name="T24" fmla="*/ 9 w 140"/>
                <a:gd name="T25" fmla="*/ 22 h 107"/>
                <a:gd name="T26" fmla="*/ 31 w 140"/>
                <a:gd name="T27" fmla="*/ 22 h 107"/>
                <a:gd name="T28" fmla="*/ 31 w 140"/>
                <a:gd name="T29" fmla="*/ 52 h 107"/>
                <a:gd name="T30" fmla="*/ 39 w 140"/>
                <a:gd name="T31" fmla="*/ 64 h 107"/>
                <a:gd name="T32" fmla="*/ 48 w 140"/>
                <a:gd name="T33" fmla="*/ 53 h 107"/>
                <a:gd name="T34" fmla="*/ 48 w 140"/>
                <a:gd name="T35" fmla="*/ 22 h 107"/>
                <a:gd name="T36" fmla="*/ 70 w 140"/>
                <a:gd name="T37" fmla="*/ 22 h 107"/>
                <a:gd name="T38" fmla="*/ 70 w 140"/>
                <a:gd name="T39" fmla="*/ 80 h 107"/>
                <a:gd name="T40" fmla="*/ 103 w 140"/>
                <a:gd name="T41" fmla="*/ 82 h 107"/>
                <a:gd name="T42" fmla="*/ 74 w 140"/>
                <a:gd name="T43" fmla="*/ 61 h 107"/>
                <a:gd name="T44" fmla="*/ 96 w 140"/>
                <a:gd name="T45" fmla="*/ 61 h 107"/>
                <a:gd name="T46" fmla="*/ 98 w 140"/>
                <a:gd name="T47" fmla="*/ 66 h 107"/>
                <a:gd name="T48" fmla="*/ 104 w 140"/>
                <a:gd name="T49" fmla="*/ 68 h 107"/>
                <a:gd name="T50" fmla="*/ 112 w 140"/>
                <a:gd name="T51" fmla="*/ 63 h 107"/>
                <a:gd name="T52" fmla="*/ 100 w 140"/>
                <a:gd name="T53" fmla="*/ 57 h 107"/>
                <a:gd name="T54" fmla="*/ 76 w 140"/>
                <a:gd name="T55" fmla="*/ 39 h 107"/>
                <a:gd name="T56" fmla="*/ 103 w 140"/>
                <a:gd name="T57" fmla="*/ 20 h 107"/>
                <a:gd name="T58" fmla="*/ 132 w 140"/>
                <a:gd name="T59" fmla="*/ 39 h 107"/>
                <a:gd name="T60" fmla="*/ 111 w 140"/>
                <a:gd name="T61" fmla="*/ 39 h 107"/>
                <a:gd name="T62" fmla="*/ 109 w 140"/>
                <a:gd name="T63" fmla="*/ 34 h 107"/>
                <a:gd name="T64" fmla="*/ 104 w 140"/>
                <a:gd name="T65" fmla="*/ 33 h 107"/>
                <a:gd name="T66" fmla="*/ 97 w 140"/>
                <a:gd name="T67" fmla="*/ 37 h 107"/>
                <a:gd name="T68" fmla="*/ 100 w 140"/>
                <a:gd name="T69" fmla="*/ 40 h 107"/>
                <a:gd name="T70" fmla="*/ 119 w 140"/>
                <a:gd name="T71" fmla="*/ 45 h 107"/>
                <a:gd name="T72" fmla="*/ 133 w 140"/>
                <a:gd name="T73" fmla="*/ 61 h 107"/>
                <a:gd name="T74" fmla="*/ 103 w 140"/>
                <a:gd name="T75" fmla="*/ 8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07">
                  <a:moveTo>
                    <a:pt x="0" y="0"/>
                  </a:moveTo>
                  <a:cubicBezTo>
                    <a:pt x="0" y="83"/>
                    <a:pt x="0" y="83"/>
                    <a:pt x="0" y="83"/>
                  </a:cubicBezTo>
                  <a:cubicBezTo>
                    <a:pt x="70" y="107"/>
                    <a:pt x="70" y="107"/>
                    <a:pt x="70" y="107"/>
                  </a:cubicBezTo>
                  <a:cubicBezTo>
                    <a:pt x="140" y="83"/>
                    <a:pt x="140" y="83"/>
                    <a:pt x="140" y="83"/>
                  </a:cubicBezTo>
                  <a:cubicBezTo>
                    <a:pt x="140" y="0"/>
                    <a:pt x="140" y="0"/>
                    <a:pt x="140" y="0"/>
                  </a:cubicBezTo>
                  <a:lnTo>
                    <a:pt x="0" y="0"/>
                  </a:lnTo>
                  <a:close/>
                  <a:moveTo>
                    <a:pt x="70" y="80"/>
                  </a:moveTo>
                  <a:cubicBezTo>
                    <a:pt x="48" y="80"/>
                    <a:pt x="48" y="80"/>
                    <a:pt x="48" y="80"/>
                  </a:cubicBezTo>
                  <a:cubicBezTo>
                    <a:pt x="48" y="73"/>
                    <a:pt x="48" y="73"/>
                    <a:pt x="48" y="73"/>
                  </a:cubicBezTo>
                  <a:cubicBezTo>
                    <a:pt x="48" y="73"/>
                    <a:pt x="48" y="73"/>
                    <a:pt x="48" y="73"/>
                  </a:cubicBezTo>
                  <a:cubicBezTo>
                    <a:pt x="44" y="79"/>
                    <a:pt x="38" y="82"/>
                    <a:pt x="29" y="82"/>
                  </a:cubicBezTo>
                  <a:cubicBezTo>
                    <a:pt x="19" y="82"/>
                    <a:pt x="9" y="75"/>
                    <a:pt x="9" y="62"/>
                  </a:cubicBezTo>
                  <a:cubicBezTo>
                    <a:pt x="9" y="22"/>
                    <a:pt x="9" y="22"/>
                    <a:pt x="9" y="22"/>
                  </a:cubicBezTo>
                  <a:cubicBezTo>
                    <a:pt x="31" y="22"/>
                    <a:pt x="31" y="22"/>
                    <a:pt x="31" y="22"/>
                  </a:cubicBezTo>
                  <a:cubicBezTo>
                    <a:pt x="31" y="52"/>
                    <a:pt x="31" y="52"/>
                    <a:pt x="31" y="52"/>
                  </a:cubicBezTo>
                  <a:cubicBezTo>
                    <a:pt x="31" y="59"/>
                    <a:pt x="32" y="64"/>
                    <a:pt x="39" y="64"/>
                  </a:cubicBezTo>
                  <a:cubicBezTo>
                    <a:pt x="42" y="64"/>
                    <a:pt x="48" y="62"/>
                    <a:pt x="48" y="53"/>
                  </a:cubicBezTo>
                  <a:cubicBezTo>
                    <a:pt x="48" y="22"/>
                    <a:pt x="48" y="22"/>
                    <a:pt x="48" y="22"/>
                  </a:cubicBezTo>
                  <a:cubicBezTo>
                    <a:pt x="70" y="22"/>
                    <a:pt x="70" y="22"/>
                    <a:pt x="70" y="22"/>
                  </a:cubicBezTo>
                  <a:lnTo>
                    <a:pt x="70" y="80"/>
                  </a:lnTo>
                  <a:close/>
                  <a:moveTo>
                    <a:pt x="103" y="82"/>
                  </a:moveTo>
                  <a:cubicBezTo>
                    <a:pt x="90" y="82"/>
                    <a:pt x="75" y="76"/>
                    <a:pt x="74" y="61"/>
                  </a:cubicBezTo>
                  <a:cubicBezTo>
                    <a:pt x="96" y="61"/>
                    <a:pt x="96" y="61"/>
                    <a:pt x="96" y="61"/>
                  </a:cubicBezTo>
                  <a:cubicBezTo>
                    <a:pt x="96" y="63"/>
                    <a:pt x="97" y="65"/>
                    <a:pt x="98" y="66"/>
                  </a:cubicBezTo>
                  <a:cubicBezTo>
                    <a:pt x="99" y="67"/>
                    <a:pt x="102" y="68"/>
                    <a:pt x="104" y="68"/>
                  </a:cubicBezTo>
                  <a:cubicBezTo>
                    <a:pt x="107" y="68"/>
                    <a:pt x="112" y="67"/>
                    <a:pt x="112" y="63"/>
                  </a:cubicBezTo>
                  <a:cubicBezTo>
                    <a:pt x="112" y="60"/>
                    <a:pt x="110" y="59"/>
                    <a:pt x="100" y="57"/>
                  </a:cubicBezTo>
                  <a:cubicBezTo>
                    <a:pt x="83" y="54"/>
                    <a:pt x="76" y="49"/>
                    <a:pt x="76" y="39"/>
                  </a:cubicBezTo>
                  <a:cubicBezTo>
                    <a:pt x="76" y="24"/>
                    <a:pt x="92" y="20"/>
                    <a:pt x="103" y="20"/>
                  </a:cubicBezTo>
                  <a:cubicBezTo>
                    <a:pt x="116" y="20"/>
                    <a:pt x="131" y="24"/>
                    <a:pt x="132" y="39"/>
                  </a:cubicBezTo>
                  <a:cubicBezTo>
                    <a:pt x="111" y="39"/>
                    <a:pt x="111" y="39"/>
                    <a:pt x="111" y="39"/>
                  </a:cubicBezTo>
                  <a:cubicBezTo>
                    <a:pt x="111" y="37"/>
                    <a:pt x="110" y="35"/>
                    <a:pt x="109" y="34"/>
                  </a:cubicBezTo>
                  <a:cubicBezTo>
                    <a:pt x="107" y="33"/>
                    <a:pt x="106" y="33"/>
                    <a:pt x="104" y="33"/>
                  </a:cubicBezTo>
                  <a:cubicBezTo>
                    <a:pt x="101" y="33"/>
                    <a:pt x="97" y="33"/>
                    <a:pt x="97" y="37"/>
                  </a:cubicBezTo>
                  <a:cubicBezTo>
                    <a:pt x="97" y="39"/>
                    <a:pt x="98" y="40"/>
                    <a:pt x="100" y="40"/>
                  </a:cubicBezTo>
                  <a:cubicBezTo>
                    <a:pt x="103" y="42"/>
                    <a:pt x="112" y="42"/>
                    <a:pt x="119" y="45"/>
                  </a:cubicBezTo>
                  <a:cubicBezTo>
                    <a:pt x="127" y="47"/>
                    <a:pt x="133" y="51"/>
                    <a:pt x="133" y="61"/>
                  </a:cubicBezTo>
                  <a:cubicBezTo>
                    <a:pt x="133" y="77"/>
                    <a:pt x="118" y="82"/>
                    <a:pt x="103"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73" name="Freeform 29">
              <a:extLst>
                <a:ext uri="{FF2B5EF4-FFF2-40B4-BE49-F238E27FC236}">
                  <a16:creationId xmlns:a16="http://schemas.microsoft.com/office/drawing/2014/main" id="{58A1A224-74CB-4AE2-90AB-A8EFD08ED363}"/>
                </a:ext>
              </a:extLst>
            </p:cNvPr>
            <p:cNvSpPr>
              <a:spLocks noEditPoints="1"/>
            </p:cNvSpPr>
            <p:nvPr userDrawn="1"/>
          </p:nvSpPr>
          <p:spPr bwMode="auto">
            <a:xfrm>
              <a:off x="4395089" y="3982207"/>
              <a:ext cx="61912" cy="61912"/>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2 h 18"/>
                <a:gd name="T12" fmla="*/ 2 w 18"/>
                <a:gd name="T13" fmla="*/ 9 h 18"/>
                <a:gd name="T14" fmla="*/ 9 w 18"/>
                <a:gd name="T15" fmla="*/ 17 h 18"/>
                <a:gd name="T16" fmla="*/ 16 w 18"/>
                <a:gd name="T17" fmla="*/ 9 h 18"/>
                <a:gd name="T18" fmla="*/ 9 w 18"/>
                <a:gd name="T19" fmla="*/ 2 h 18"/>
                <a:gd name="T20" fmla="*/ 7 w 18"/>
                <a:gd name="T21" fmla="*/ 14 h 18"/>
                <a:gd name="T22" fmla="*/ 6 w 18"/>
                <a:gd name="T23" fmla="*/ 14 h 18"/>
                <a:gd name="T24" fmla="*/ 6 w 18"/>
                <a:gd name="T25" fmla="*/ 4 h 18"/>
                <a:gd name="T26" fmla="*/ 10 w 18"/>
                <a:gd name="T27" fmla="*/ 4 h 18"/>
                <a:gd name="T28" fmla="*/ 13 w 18"/>
                <a:gd name="T29" fmla="*/ 7 h 18"/>
                <a:gd name="T30" fmla="*/ 11 w 18"/>
                <a:gd name="T31" fmla="*/ 10 h 18"/>
                <a:gd name="T32" fmla="*/ 13 w 18"/>
                <a:gd name="T33" fmla="*/ 14 h 18"/>
                <a:gd name="T34" fmla="*/ 12 w 18"/>
                <a:gd name="T35" fmla="*/ 14 h 18"/>
                <a:gd name="T36" fmla="*/ 9 w 18"/>
                <a:gd name="T37" fmla="*/ 10 h 18"/>
                <a:gd name="T38" fmla="*/ 7 w 18"/>
                <a:gd name="T39" fmla="*/ 10 h 18"/>
                <a:gd name="T40" fmla="*/ 7 w 18"/>
                <a:gd name="T41" fmla="*/ 14 h 18"/>
                <a:gd name="T42" fmla="*/ 9 w 18"/>
                <a:gd name="T43" fmla="*/ 9 h 18"/>
                <a:gd name="T44" fmla="*/ 12 w 18"/>
                <a:gd name="T45" fmla="*/ 7 h 18"/>
                <a:gd name="T46" fmla="*/ 9 w 18"/>
                <a:gd name="T47" fmla="*/ 6 h 18"/>
                <a:gd name="T48" fmla="*/ 7 w 18"/>
                <a:gd name="T49" fmla="*/ 6 h 18"/>
                <a:gd name="T50" fmla="*/ 7 w 18"/>
                <a:gd name="T51" fmla="*/ 9 h 18"/>
                <a:gd name="T52" fmla="*/ 9 w 18"/>
                <a:gd name="T5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8">
                  <a:moveTo>
                    <a:pt x="9" y="18"/>
                  </a:moveTo>
                  <a:cubicBezTo>
                    <a:pt x="4" y="18"/>
                    <a:pt x="0" y="14"/>
                    <a:pt x="0" y="9"/>
                  </a:cubicBezTo>
                  <a:cubicBezTo>
                    <a:pt x="0" y="4"/>
                    <a:pt x="4" y="0"/>
                    <a:pt x="9" y="0"/>
                  </a:cubicBezTo>
                  <a:cubicBezTo>
                    <a:pt x="14" y="0"/>
                    <a:pt x="18" y="4"/>
                    <a:pt x="18" y="9"/>
                  </a:cubicBezTo>
                  <a:cubicBezTo>
                    <a:pt x="18" y="15"/>
                    <a:pt x="14" y="18"/>
                    <a:pt x="9" y="18"/>
                  </a:cubicBezTo>
                  <a:close/>
                  <a:moveTo>
                    <a:pt x="9" y="2"/>
                  </a:moveTo>
                  <a:cubicBezTo>
                    <a:pt x="5" y="2"/>
                    <a:pt x="2" y="5"/>
                    <a:pt x="2" y="9"/>
                  </a:cubicBezTo>
                  <a:cubicBezTo>
                    <a:pt x="2" y="13"/>
                    <a:pt x="5" y="17"/>
                    <a:pt x="9" y="17"/>
                  </a:cubicBezTo>
                  <a:cubicBezTo>
                    <a:pt x="13" y="17"/>
                    <a:pt x="16" y="14"/>
                    <a:pt x="16" y="9"/>
                  </a:cubicBezTo>
                  <a:cubicBezTo>
                    <a:pt x="16" y="5"/>
                    <a:pt x="13" y="2"/>
                    <a:pt x="9" y="2"/>
                  </a:cubicBezTo>
                  <a:close/>
                  <a:moveTo>
                    <a:pt x="7" y="14"/>
                  </a:moveTo>
                  <a:cubicBezTo>
                    <a:pt x="6" y="14"/>
                    <a:pt x="6" y="14"/>
                    <a:pt x="6" y="14"/>
                  </a:cubicBezTo>
                  <a:cubicBezTo>
                    <a:pt x="6" y="4"/>
                    <a:pt x="6" y="4"/>
                    <a:pt x="6" y="4"/>
                  </a:cubicBezTo>
                  <a:cubicBezTo>
                    <a:pt x="10" y="4"/>
                    <a:pt x="10" y="4"/>
                    <a:pt x="10" y="4"/>
                  </a:cubicBezTo>
                  <a:cubicBezTo>
                    <a:pt x="12" y="4"/>
                    <a:pt x="13" y="5"/>
                    <a:pt x="13" y="7"/>
                  </a:cubicBezTo>
                  <a:cubicBezTo>
                    <a:pt x="13" y="9"/>
                    <a:pt x="12" y="10"/>
                    <a:pt x="11" y="10"/>
                  </a:cubicBezTo>
                  <a:cubicBezTo>
                    <a:pt x="13" y="14"/>
                    <a:pt x="13" y="14"/>
                    <a:pt x="13" y="14"/>
                  </a:cubicBezTo>
                  <a:cubicBezTo>
                    <a:pt x="12" y="14"/>
                    <a:pt x="12" y="14"/>
                    <a:pt x="12" y="14"/>
                  </a:cubicBezTo>
                  <a:cubicBezTo>
                    <a:pt x="9" y="10"/>
                    <a:pt x="9" y="10"/>
                    <a:pt x="9" y="10"/>
                  </a:cubicBezTo>
                  <a:cubicBezTo>
                    <a:pt x="7" y="10"/>
                    <a:pt x="7" y="10"/>
                    <a:pt x="7" y="10"/>
                  </a:cubicBezTo>
                  <a:lnTo>
                    <a:pt x="7" y="14"/>
                  </a:lnTo>
                  <a:close/>
                  <a:moveTo>
                    <a:pt x="9" y="9"/>
                  </a:moveTo>
                  <a:cubicBezTo>
                    <a:pt x="11" y="9"/>
                    <a:pt x="12" y="9"/>
                    <a:pt x="12" y="7"/>
                  </a:cubicBezTo>
                  <a:cubicBezTo>
                    <a:pt x="12" y="6"/>
                    <a:pt x="10" y="6"/>
                    <a:pt x="9" y="6"/>
                  </a:cubicBezTo>
                  <a:cubicBezTo>
                    <a:pt x="7" y="6"/>
                    <a:pt x="7" y="6"/>
                    <a:pt x="7" y="6"/>
                  </a:cubicBezTo>
                  <a:cubicBezTo>
                    <a:pt x="7" y="9"/>
                    <a:pt x="7" y="9"/>
                    <a:pt x="7" y="9"/>
                  </a:cubicBezTo>
                  <a:lnTo>
                    <a:pt x="9"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74" name="Freeform 30">
              <a:extLst>
                <a:ext uri="{FF2B5EF4-FFF2-40B4-BE49-F238E27FC236}">
                  <a16:creationId xmlns:a16="http://schemas.microsoft.com/office/drawing/2014/main" id="{AA8F051D-18A1-4A02-BF0E-21BA0D2580B4}"/>
                </a:ext>
              </a:extLst>
            </p:cNvPr>
            <p:cNvSpPr/>
            <p:nvPr userDrawn="1"/>
          </p:nvSpPr>
          <p:spPr bwMode="auto">
            <a:xfrm>
              <a:off x="4509389" y="4372732"/>
              <a:ext cx="139700" cy="176212"/>
            </a:xfrm>
            <a:custGeom>
              <a:avLst/>
              <a:gdLst>
                <a:gd name="T0" fmla="*/ 0 w 41"/>
                <a:gd name="T1" fmla="*/ 0 h 51"/>
                <a:gd name="T2" fmla="*/ 9 w 41"/>
                <a:gd name="T3" fmla="*/ 0 h 51"/>
                <a:gd name="T4" fmla="*/ 9 w 41"/>
                <a:gd name="T5" fmla="*/ 29 h 51"/>
                <a:gd name="T6" fmla="*/ 20 w 41"/>
                <a:gd name="T7" fmla="*/ 43 h 51"/>
                <a:gd name="T8" fmla="*/ 32 w 41"/>
                <a:gd name="T9" fmla="*/ 29 h 51"/>
                <a:gd name="T10" fmla="*/ 32 w 41"/>
                <a:gd name="T11" fmla="*/ 0 h 51"/>
                <a:gd name="T12" fmla="*/ 41 w 41"/>
                <a:gd name="T13" fmla="*/ 0 h 51"/>
                <a:gd name="T14" fmla="*/ 41 w 41"/>
                <a:gd name="T15" fmla="*/ 32 h 51"/>
                <a:gd name="T16" fmla="*/ 20 w 41"/>
                <a:gd name="T17" fmla="*/ 51 h 51"/>
                <a:gd name="T18" fmla="*/ 0 w 41"/>
                <a:gd name="T19" fmla="*/ 32 h 51"/>
                <a:gd name="T20" fmla="*/ 0 w 4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51">
                  <a:moveTo>
                    <a:pt x="0" y="0"/>
                  </a:moveTo>
                  <a:cubicBezTo>
                    <a:pt x="9" y="0"/>
                    <a:pt x="9" y="0"/>
                    <a:pt x="9" y="0"/>
                  </a:cubicBezTo>
                  <a:cubicBezTo>
                    <a:pt x="9" y="29"/>
                    <a:pt x="9" y="29"/>
                    <a:pt x="9" y="29"/>
                  </a:cubicBezTo>
                  <a:cubicBezTo>
                    <a:pt x="9" y="36"/>
                    <a:pt x="9" y="43"/>
                    <a:pt x="20" y="43"/>
                  </a:cubicBezTo>
                  <a:cubicBezTo>
                    <a:pt x="32" y="43"/>
                    <a:pt x="32" y="36"/>
                    <a:pt x="32" y="29"/>
                  </a:cubicBezTo>
                  <a:cubicBezTo>
                    <a:pt x="32" y="0"/>
                    <a:pt x="32" y="0"/>
                    <a:pt x="32" y="0"/>
                  </a:cubicBezTo>
                  <a:cubicBezTo>
                    <a:pt x="41" y="0"/>
                    <a:pt x="41" y="0"/>
                    <a:pt x="41" y="0"/>
                  </a:cubicBezTo>
                  <a:cubicBezTo>
                    <a:pt x="41" y="32"/>
                    <a:pt x="41" y="32"/>
                    <a:pt x="41" y="32"/>
                  </a:cubicBezTo>
                  <a:cubicBezTo>
                    <a:pt x="41" y="44"/>
                    <a:pt x="33" y="51"/>
                    <a:pt x="20" y="51"/>
                  </a:cubicBezTo>
                  <a:cubicBezTo>
                    <a:pt x="8" y="51"/>
                    <a:pt x="0" y="44"/>
                    <a:pt x="0" y="3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75" name="Rectangle 31">
              <a:extLst>
                <a:ext uri="{FF2B5EF4-FFF2-40B4-BE49-F238E27FC236}">
                  <a16:creationId xmlns:a16="http://schemas.microsoft.com/office/drawing/2014/main" id="{915C8A11-6B2C-4F46-9411-0095ACD052CE}"/>
                </a:ext>
              </a:extLst>
            </p:cNvPr>
            <p:cNvSpPr>
              <a:spLocks noChangeArrowheads="1"/>
            </p:cNvSpPr>
            <p:nvPr userDrawn="1"/>
          </p:nvSpPr>
          <p:spPr bwMode="auto">
            <a:xfrm>
              <a:off x="4666551" y="4510844"/>
              <a:ext cx="34925" cy="349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76" name="Freeform 32">
              <a:extLst>
                <a:ext uri="{FF2B5EF4-FFF2-40B4-BE49-F238E27FC236}">
                  <a16:creationId xmlns:a16="http://schemas.microsoft.com/office/drawing/2014/main" id="{9745B164-F77A-4EE5-AF13-DC9536EBE96A}"/>
                </a:ext>
              </a:extLst>
            </p:cNvPr>
            <p:cNvSpPr/>
            <p:nvPr userDrawn="1"/>
          </p:nvSpPr>
          <p:spPr bwMode="auto">
            <a:xfrm>
              <a:off x="4718939" y="4367969"/>
              <a:ext cx="139700" cy="180975"/>
            </a:xfrm>
            <a:custGeom>
              <a:avLst/>
              <a:gdLst>
                <a:gd name="T0" fmla="*/ 9 w 41"/>
                <a:gd name="T1" fmla="*/ 34 h 52"/>
                <a:gd name="T2" fmla="*/ 21 w 41"/>
                <a:gd name="T3" fmla="*/ 45 h 52"/>
                <a:gd name="T4" fmla="*/ 32 w 41"/>
                <a:gd name="T5" fmla="*/ 37 h 52"/>
                <a:gd name="T6" fmla="*/ 28 w 41"/>
                <a:gd name="T7" fmla="*/ 31 h 52"/>
                <a:gd name="T8" fmla="*/ 13 w 41"/>
                <a:gd name="T9" fmla="*/ 27 h 52"/>
                <a:gd name="T10" fmla="*/ 2 w 41"/>
                <a:gd name="T11" fmla="*/ 14 h 52"/>
                <a:gd name="T12" fmla="*/ 20 w 41"/>
                <a:gd name="T13" fmla="*/ 0 h 52"/>
                <a:gd name="T14" fmla="*/ 39 w 41"/>
                <a:gd name="T15" fmla="*/ 16 h 52"/>
                <a:gd name="T16" fmla="*/ 30 w 41"/>
                <a:gd name="T17" fmla="*/ 16 h 52"/>
                <a:gd name="T18" fmla="*/ 20 w 41"/>
                <a:gd name="T19" fmla="*/ 7 h 52"/>
                <a:gd name="T20" fmla="*/ 11 w 41"/>
                <a:gd name="T21" fmla="*/ 13 h 52"/>
                <a:gd name="T22" fmla="*/ 17 w 41"/>
                <a:gd name="T23" fmla="*/ 20 h 52"/>
                <a:gd name="T24" fmla="*/ 31 w 41"/>
                <a:gd name="T25" fmla="*/ 24 h 52"/>
                <a:gd name="T26" fmla="*/ 41 w 41"/>
                <a:gd name="T27" fmla="*/ 36 h 52"/>
                <a:gd name="T28" fmla="*/ 21 w 41"/>
                <a:gd name="T29" fmla="*/ 52 h 52"/>
                <a:gd name="T30" fmla="*/ 0 w 41"/>
                <a:gd name="T31" fmla="*/ 34 h 52"/>
                <a:gd name="T32" fmla="*/ 9 w 41"/>
                <a:gd name="T33"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52">
                  <a:moveTo>
                    <a:pt x="9" y="34"/>
                  </a:moveTo>
                  <a:cubicBezTo>
                    <a:pt x="9" y="42"/>
                    <a:pt x="14" y="45"/>
                    <a:pt x="21" y="45"/>
                  </a:cubicBezTo>
                  <a:cubicBezTo>
                    <a:pt x="29" y="45"/>
                    <a:pt x="32" y="41"/>
                    <a:pt x="32" y="37"/>
                  </a:cubicBezTo>
                  <a:cubicBezTo>
                    <a:pt x="32" y="33"/>
                    <a:pt x="30" y="32"/>
                    <a:pt x="28" y="31"/>
                  </a:cubicBezTo>
                  <a:cubicBezTo>
                    <a:pt x="24" y="30"/>
                    <a:pt x="20" y="29"/>
                    <a:pt x="13" y="27"/>
                  </a:cubicBezTo>
                  <a:cubicBezTo>
                    <a:pt x="5" y="25"/>
                    <a:pt x="2" y="20"/>
                    <a:pt x="2" y="14"/>
                  </a:cubicBezTo>
                  <a:cubicBezTo>
                    <a:pt x="2" y="5"/>
                    <a:pt x="11" y="0"/>
                    <a:pt x="20" y="0"/>
                  </a:cubicBezTo>
                  <a:cubicBezTo>
                    <a:pt x="30" y="0"/>
                    <a:pt x="39" y="5"/>
                    <a:pt x="39" y="16"/>
                  </a:cubicBezTo>
                  <a:cubicBezTo>
                    <a:pt x="30" y="16"/>
                    <a:pt x="30" y="16"/>
                    <a:pt x="30" y="16"/>
                  </a:cubicBezTo>
                  <a:cubicBezTo>
                    <a:pt x="30" y="9"/>
                    <a:pt x="26" y="7"/>
                    <a:pt x="20" y="7"/>
                  </a:cubicBezTo>
                  <a:cubicBezTo>
                    <a:pt x="16" y="7"/>
                    <a:pt x="11" y="8"/>
                    <a:pt x="11" y="13"/>
                  </a:cubicBezTo>
                  <a:cubicBezTo>
                    <a:pt x="11" y="17"/>
                    <a:pt x="13" y="19"/>
                    <a:pt x="17" y="20"/>
                  </a:cubicBezTo>
                  <a:cubicBezTo>
                    <a:pt x="17" y="20"/>
                    <a:pt x="28" y="23"/>
                    <a:pt x="31" y="24"/>
                  </a:cubicBezTo>
                  <a:cubicBezTo>
                    <a:pt x="37" y="26"/>
                    <a:pt x="41" y="31"/>
                    <a:pt x="41" y="36"/>
                  </a:cubicBezTo>
                  <a:cubicBezTo>
                    <a:pt x="41" y="47"/>
                    <a:pt x="31" y="52"/>
                    <a:pt x="21" y="52"/>
                  </a:cubicBezTo>
                  <a:cubicBezTo>
                    <a:pt x="10" y="52"/>
                    <a:pt x="0" y="46"/>
                    <a:pt x="0" y="34"/>
                  </a:cubicBezTo>
                  <a:lnTo>
                    <a:pt x="9" y="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77" name="Rectangle 33">
              <a:extLst>
                <a:ext uri="{FF2B5EF4-FFF2-40B4-BE49-F238E27FC236}">
                  <a16:creationId xmlns:a16="http://schemas.microsoft.com/office/drawing/2014/main" id="{99456FC1-98CD-48DF-B5D1-52F84AB4E086}"/>
                </a:ext>
              </a:extLst>
            </p:cNvPr>
            <p:cNvSpPr>
              <a:spLocks noChangeArrowheads="1"/>
            </p:cNvSpPr>
            <p:nvPr userDrawn="1"/>
          </p:nvSpPr>
          <p:spPr bwMode="auto">
            <a:xfrm>
              <a:off x="4876101" y="4510844"/>
              <a:ext cx="31750" cy="349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78" name="Freeform 34">
              <a:extLst>
                <a:ext uri="{FF2B5EF4-FFF2-40B4-BE49-F238E27FC236}">
                  <a16:creationId xmlns:a16="http://schemas.microsoft.com/office/drawing/2014/main" id="{EEC0640A-BD64-4303-BDCD-21FA7602938E}"/>
                </a:ext>
              </a:extLst>
            </p:cNvPr>
            <p:cNvSpPr>
              <a:spLocks noEditPoints="1"/>
            </p:cNvSpPr>
            <p:nvPr userDrawn="1"/>
          </p:nvSpPr>
          <p:spPr bwMode="auto">
            <a:xfrm>
              <a:off x="4990401" y="4372732"/>
              <a:ext cx="139700" cy="173037"/>
            </a:xfrm>
            <a:custGeom>
              <a:avLst/>
              <a:gdLst>
                <a:gd name="T0" fmla="*/ 0 w 41"/>
                <a:gd name="T1" fmla="*/ 0 h 50"/>
                <a:gd name="T2" fmla="*/ 24 w 41"/>
                <a:gd name="T3" fmla="*/ 0 h 50"/>
                <a:gd name="T4" fmla="*/ 39 w 41"/>
                <a:gd name="T5" fmla="*/ 12 h 50"/>
                <a:gd name="T6" fmla="*/ 32 w 41"/>
                <a:gd name="T7" fmla="*/ 23 h 50"/>
                <a:gd name="T8" fmla="*/ 32 w 41"/>
                <a:gd name="T9" fmla="*/ 23 h 50"/>
                <a:gd name="T10" fmla="*/ 41 w 41"/>
                <a:gd name="T11" fmla="*/ 36 h 50"/>
                <a:gd name="T12" fmla="*/ 23 w 41"/>
                <a:gd name="T13" fmla="*/ 50 h 50"/>
                <a:gd name="T14" fmla="*/ 0 w 41"/>
                <a:gd name="T15" fmla="*/ 50 h 50"/>
                <a:gd name="T16" fmla="*/ 0 w 41"/>
                <a:gd name="T17" fmla="*/ 0 h 50"/>
                <a:gd name="T18" fmla="*/ 9 w 41"/>
                <a:gd name="T19" fmla="*/ 21 h 50"/>
                <a:gd name="T20" fmla="*/ 23 w 41"/>
                <a:gd name="T21" fmla="*/ 21 h 50"/>
                <a:gd name="T22" fmla="*/ 30 w 41"/>
                <a:gd name="T23" fmla="*/ 14 h 50"/>
                <a:gd name="T24" fmla="*/ 23 w 41"/>
                <a:gd name="T25" fmla="*/ 7 h 50"/>
                <a:gd name="T26" fmla="*/ 9 w 41"/>
                <a:gd name="T27" fmla="*/ 7 h 50"/>
                <a:gd name="T28" fmla="*/ 9 w 41"/>
                <a:gd name="T29" fmla="*/ 21 h 50"/>
                <a:gd name="T30" fmla="*/ 9 w 41"/>
                <a:gd name="T31" fmla="*/ 42 h 50"/>
                <a:gd name="T32" fmla="*/ 24 w 41"/>
                <a:gd name="T33" fmla="*/ 42 h 50"/>
                <a:gd name="T34" fmla="*/ 32 w 41"/>
                <a:gd name="T35" fmla="*/ 35 h 50"/>
                <a:gd name="T36" fmla="*/ 24 w 41"/>
                <a:gd name="T37" fmla="*/ 27 h 50"/>
                <a:gd name="T38" fmla="*/ 9 w 41"/>
                <a:gd name="T39" fmla="*/ 27 h 50"/>
                <a:gd name="T40" fmla="*/ 9 w 41"/>
                <a:gd name="T41"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50">
                  <a:moveTo>
                    <a:pt x="0" y="0"/>
                  </a:moveTo>
                  <a:cubicBezTo>
                    <a:pt x="24" y="0"/>
                    <a:pt x="24" y="0"/>
                    <a:pt x="24" y="0"/>
                  </a:cubicBezTo>
                  <a:cubicBezTo>
                    <a:pt x="33" y="0"/>
                    <a:pt x="39" y="4"/>
                    <a:pt x="39" y="12"/>
                  </a:cubicBezTo>
                  <a:cubicBezTo>
                    <a:pt x="39" y="17"/>
                    <a:pt x="36" y="21"/>
                    <a:pt x="32" y="23"/>
                  </a:cubicBezTo>
                  <a:cubicBezTo>
                    <a:pt x="32" y="23"/>
                    <a:pt x="32" y="23"/>
                    <a:pt x="32" y="23"/>
                  </a:cubicBezTo>
                  <a:cubicBezTo>
                    <a:pt x="38" y="24"/>
                    <a:pt x="41" y="29"/>
                    <a:pt x="41" y="36"/>
                  </a:cubicBezTo>
                  <a:cubicBezTo>
                    <a:pt x="41" y="44"/>
                    <a:pt x="36" y="50"/>
                    <a:pt x="23" y="50"/>
                  </a:cubicBezTo>
                  <a:cubicBezTo>
                    <a:pt x="0" y="50"/>
                    <a:pt x="0" y="50"/>
                    <a:pt x="0" y="50"/>
                  </a:cubicBezTo>
                  <a:lnTo>
                    <a:pt x="0" y="0"/>
                  </a:lnTo>
                  <a:close/>
                  <a:moveTo>
                    <a:pt x="9" y="21"/>
                  </a:moveTo>
                  <a:cubicBezTo>
                    <a:pt x="23" y="21"/>
                    <a:pt x="23" y="21"/>
                    <a:pt x="23" y="21"/>
                  </a:cubicBezTo>
                  <a:cubicBezTo>
                    <a:pt x="27" y="21"/>
                    <a:pt x="30" y="18"/>
                    <a:pt x="30" y="14"/>
                  </a:cubicBezTo>
                  <a:cubicBezTo>
                    <a:pt x="30" y="9"/>
                    <a:pt x="28" y="7"/>
                    <a:pt x="23" y="7"/>
                  </a:cubicBezTo>
                  <a:cubicBezTo>
                    <a:pt x="9" y="7"/>
                    <a:pt x="9" y="7"/>
                    <a:pt x="9" y="7"/>
                  </a:cubicBezTo>
                  <a:lnTo>
                    <a:pt x="9" y="21"/>
                  </a:lnTo>
                  <a:close/>
                  <a:moveTo>
                    <a:pt x="9" y="42"/>
                  </a:moveTo>
                  <a:cubicBezTo>
                    <a:pt x="24" y="42"/>
                    <a:pt x="24" y="42"/>
                    <a:pt x="24" y="42"/>
                  </a:cubicBezTo>
                  <a:cubicBezTo>
                    <a:pt x="29" y="42"/>
                    <a:pt x="32" y="40"/>
                    <a:pt x="32" y="35"/>
                  </a:cubicBezTo>
                  <a:cubicBezTo>
                    <a:pt x="32" y="30"/>
                    <a:pt x="29" y="27"/>
                    <a:pt x="24" y="27"/>
                  </a:cubicBezTo>
                  <a:cubicBezTo>
                    <a:pt x="9" y="27"/>
                    <a:pt x="9" y="27"/>
                    <a:pt x="9" y="27"/>
                  </a:cubicBezTo>
                  <a:lnTo>
                    <a:pt x="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79" name="Freeform 35">
              <a:extLst>
                <a:ext uri="{FF2B5EF4-FFF2-40B4-BE49-F238E27FC236}">
                  <a16:creationId xmlns:a16="http://schemas.microsoft.com/office/drawing/2014/main" id="{EC15163C-5949-4F68-A799-B0A6134E832E}"/>
                </a:ext>
              </a:extLst>
            </p:cNvPr>
            <p:cNvSpPr>
              <a:spLocks noEditPoints="1"/>
            </p:cNvSpPr>
            <p:nvPr userDrawn="1"/>
          </p:nvSpPr>
          <p:spPr bwMode="auto">
            <a:xfrm>
              <a:off x="5144389" y="4417182"/>
              <a:ext cx="123825" cy="131762"/>
            </a:xfrm>
            <a:custGeom>
              <a:avLst/>
              <a:gdLst>
                <a:gd name="T0" fmla="*/ 32 w 36"/>
                <a:gd name="T1" fmla="*/ 29 h 38"/>
                <a:gd name="T2" fmla="*/ 34 w 36"/>
                <a:gd name="T3" fmla="*/ 31 h 38"/>
                <a:gd name="T4" fmla="*/ 36 w 36"/>
                <a:gd name="T5" fmla="*/ 31 h 38"/>
                <a:gd name="T6" fmla="*/ 36 w 36"/>
                <a:gd name="T7" fmla="*/ 37 h 38"/>
                <a:gd name="T8" fmla="*/ 31 w 36"/>
                <a:gd name="T9" fmla="*/ 38 h 38"/>
                <a:gd name="T10" fmla="*/ 25 w 36"/>
                <a:gd name="T11" fmla="*/ 33 h 38"/>
                <a:gd name="T12" fmla="*/ 13 w 36"/>
                <a:gd name="T13" fmla="*/ 38 h 38"/>
                <a:gd name="T14" fmla="*/ 0 w 36"/>
                <a:gd name="T15" fmla="*/ 27 h 38"/>
                <a:gd name="T16" fmla="*/ 14 w 36"/>
                <a:gd name="T17" fmla="*/ 16 h 38"/>
                <a:gd name="T18" fmla="*/ 25 w 36"/>
                <a:gd name="T19" fmla="*/ 11 h 38"/>
                <a:gd name="T20" fmla="*/ 17 w 36"/>
                <a:gd name="T21" fmla="*/ 6 h 38"/>
                <a:gd name="T22" fmla="*/ 9 w 36"/>
                <a:gd name="T23" fmla="*/ 12 h 38"/>
                <a:gd name="T24" fmla="*/ 2 w 36"/>
                <a:gd name="T25" fmla="*/ 12 h 38"/>
                <a:gd name="T26" fmla="*/ 18 w 36"/>
                <a:gd name="T27" fmla="*/ 0 h 38"/>
                <a:gd name="T28" fmla="*/ 32 w 36"/>
                <a:gd name="T29" fmla="*/ 10 h 38"/>
                <a:gd name="T30" fmla="*/ 32 w 36"/>
                <a:gd name="T31" fmla="*/ 29 h 38"/>
                <a:gd name="T32" fmla="*/ 24 w 36"/>
                <a:gd name="T33" fmla="*/ 19 h 38"/>
                <a:gd name="T34" fmla="*/ 15 w 36"/>
                <a:gd name="T35" fmla="*/ 21 h 38"/>
                <a:gd name="T36" fmla="*/ 8 w 36"/>
                <a:gd name="T37" fmla="*/ 27 h 38"/>
                <a:gd name="T38" fmla="*/ 15 w 36"/>
                <a:gd name="T39" fmla="*/ 31 h 38"/>
                <a:gd name="T40" fmla="*/ 24 w 36"/>
                <a:gd name="T41" fmla="*/ 24 h 38"/>
                <a:gd name="T42" fmla="*/ 24 w 36"/>
                <a:gd name="T43"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8">
                  <a:moveTo>
                    <a:pt x="32" y="29"/>
                  </a:moveTo>
                  <a:cubicBezTo>
                    <a:pt x="32" y="31"/>
                    <a:pt x="33" y="31"/>
                    <a:pt x="34" y="31"/>
                  </a:cubicBezTo>
                  <a:cubicBezTo>
                    <a:pt x="35" y="31"/>
                    <a:pt x="35" y="31"/>
                    <a:pt x="36" y="31"/>
                  </a:cubicBezTo>
                  <a:cubicBezTo>
                    <a:pt x="36" y="37"/>
                    <a:pt x="36" y="37"/>
                    <a:pt x="36" y="37"/>
                  </a:cubicBezTo>
                  <a:cubicBezTo>
                    <a:pt x="35" y="37"/>
                    <a:pt x="32" y="38"/>
                    <a:pt x="31" y="38"/>
                  </a:cubicBezTo>
                  <a:cubicBezTo>
                    <a:pt x="28" y="38"/>
                    <a:pt x="26" y="36"/>
                    <a:pt x="25" y="33"/>
                  </a:cubicBezTo>
                  <a:cubicBezTo>
                    <a:pt x="22" y="36"/>
                    <a:pt x="17" y="38"/>
                    <a:pt x="13" y="38"/>
                  </a:cubicBezTo>
                  <a:cubicBezTo>
                    <a:pt x="6" y="38"/>
                    <a:pt x="0" y="34"/>
                    <a:pt x="0" y="27"/>
                  </a:cubicBezTo>
                  <a:cubicBezTo>
                    <a:pt x="0" y="18"/>
                    <a:pt x="7" y="17"/>
                    <a:pt x="14" y="16"/>
                  </a:cubicBezTo>
                  <a:cubicBezTo>
                    <a:pt x="20" y="15"/>
                    <a:pt x="25" y="15"/>
                    <a:pt x="25" y="11"/>
                  </a:cubicBezTo>
                  <a:cubicBezTo>
                    <a:pt x="25" y="7"/>
                    <a:pt x="21" y="6"/>
                    <a:pt x="17" y="6"/>
                  </a:cubicBezTo>
                  <a:cubicBezTo>
                    <a:pt x="13" y="6"/>
                    <a:pt x="10" y="8"/>
                    <a:pt x="9" y="12"/>
                  </a:cubicBezTo>
                  <a:cubicBezTo>
                    <a:pt x="2" y="12"/>
                    <a:pt x="2" y="12"/>
                    <a:pt x="2" y="12"/>
                  </a:cubicBezTo>
                  <a:cubicBezTo>
                    <a:pt x="2" y="2"/>
                    <a:pt x="10" y="0"/>
                    <a:pt x="18" y="0"/>
                  </a:cubicBezTo>
                  <a:cubicBezTo>
                    <a:pt x="25" y="0"/>
                    <a:pt x="32" y="3"/>
                    <a:pt x="32" y="10"/>
                  </a:cubicBezTo>
                  <a:lnTo>
                    <a:pt x="32" y="29"/>
                  </a:lnTo>
                  <a:close/>
                  <a:moveTo>
                    <a:pt x="24" y="19"/>
                  </a:moveTo>
                  <a:cubicBezTo>
                    <a:pt x="22" y="20"/>
                    <a:pt x="18" y="20"/>
                    <a:pt x="15" y="21"/>
                  </a:cubicBezTo>
                  <a:cubicBezTo>
                    <a:pt x="11" y="21"/>
                    <a:pt x="8" y="23"/>
                    <a:pt x="8" y="27"/>
                  </a:cubicBezTo>
                  <a:cubicBezTo>
                    <a:pt x="8" y="30"/>
                    <a:pt x="13" y="31"/>
                    <a:pt x="15" y="31"/>
                  </a:cubicBezTo>
                  <a:cubicBezTo>
                    <a:pt x="19" y="31"/>
                    <a:pt x="24" y="29"/>
                    <a:pt x="24" y="24"/>
                  </a:cubicBezTo>
                  <a:lnTo>
                    <a:pt x="24"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80" name="Freeform 36">
              <a:extLst>
                <a:ext uri="{FF2B5EF4-FFF2-40B4-BE49-F238E27FC236}">
                  <a16:creationId xmlns:a16="http://schemas.microsoft.com/office/drawing/2014/main" id="{B40BC3BD-9A08-4A63-AFB7-1AA7B7B9C541}"/>
                </a:ext>
              </a:extLst>
            </p:cNvPr>
            <p:cNvSpPr/>
            <p:nvPr userDrawn="1"/>
          </p:nvSpPr>
          <p:spPr bwMode="auto">
            <a:xfrm>
              <a:off x="5285676" y="4417182"/>
              <a:ext cx="109537" cy="128587"/>
            </a:xfrm>
            <a:custGeom>
              <a:avLst/>
              <a:gdLst>
                <a:gd name="T0" fmla="*/ 0 w 32"/>
                <a:gd name="T1" fmla="*/ 1 h 37"/>
                <a:gd name="T2" fmla="*/ 8 w 32"/>
                <a:gd name="T3" fmla="*/ 1 h 37"/>
                <a:gd name="T4" fmla="*/ 8 w 32"/>
                <a:gd name="T5" fmla="*/ 6 h 37"/>
                <a:gd name="T6" fmla="*/ 8 w 32"/>
                <a:gd name="T7" fmla="*/ 6 h 37"/>
                <a:gd name="T8" fmla="*/ 19 w 32"/>
                <a:gd name="T9" fmla="*/ 0 h 37"/>
                <a:gd name="T10" fmla="*/ 32 w 32"/>
                <a:gd name="T11" fmla="*/ 12 h 37"/>
                <a:gd name="T12" fmla="*/ 32 w 32"/>
                <a:gd name="T13" fmla="*/ 37 h 37"/>
                <a:gd name="T14" fmla="*/ 24 w 32"/>
                <a:gd name="T15" fmla="*/ 37 h 37"/>
                <a:gd name="T16" fmla="*/ 24 w 32"/>
                <a:gd name="T17" fmla="*/ 14 h 37"/>
                <a:gd name="T18" fmla="*/ 17 w 32"/>
                <a:gd name="T19" fmla="*/ 6 h 37"/>
                <a:gd name="T20" fmla="*/ 8 w 32"/>
                <a:gd name="T21" fmla="*/ 15 h 37"/>
                <a:gd name="T22" fmla="*/ 8 w 32"/>
                <a:gd name="T23" fmla="*/ 37 h 37"/>
                <a:gd name="T24" fmla="*/ 0 w 32"/>
                <a:gd name="T25" fmla="*/ 37 h 37"/>
                <a:gd name="T26" fmla="*/ 0 w 32"/>
                <a:gd name="T2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7">
                  <a:moveTo>
                    <a:pt x="0" y="1"/>
                  </a:moveTo>
                  <a:cubicBezTo>
                    <a:pt x="8" y="1"/>
                    <a:pt x="8" y="1"/>
                    <a:pt x="8" y="1"/>
                  </a:cubicBezTo>
                  <a:cubicBezTo>
                    <a:pt x="8" y="6"/>
                    <a:pt x="8" y="6"/>
                    <a:pt x="8" y="6"/>
                  </a:cubicBezTo>
                  <a:cubicBezTo>
                    <a:pt x="8" y="6"/>
                    <a:pt x="8" y="6"/>
                    <a:pt x="8" y="6"/>
                  </a:cubicBezTo>
                  <a:cubicBezTo>
                    <a:pt x="10" y="2"/>
                    <a:pt x="14" y="0"/>
                    <a:pt x="19" y="0"/>
                  </a:cubicBezTo>
                  <a:cubicBezTo>
                    <a:pt x="27" y="0"/>
                    <a:pt x="32" y="4"/>
                    <a:pt x="32" y="12"/>
                  </a:cubicBezTo>
                  <a:cubicBezTo>
                    <a:pt x="32" y="37"/>
                    <a:pt x="32" y="37"/>
                    <a:pt x="32" y="37"/>
                  </a:cubicBezTo>
                  <a:cubicBezTo>
                    <a:pt x="24" y="37"/>
                    <a:pt x="24" y="37"/>
                    <a:pt x="24" y="37"/>
                  </a:cubicBezTo>
                  <a:cubicBezTo>
                    <a:pt x="24" y="14"/>
                    <a:pt x="24" y="14"/>
                    <a:pt x="24" y="14"/>
                  </a:cubicBezTo>
                  <a:cubicBezTo>
                    <a:pt x="24" y="8"/>
                    <a:pt x="21" y="6"/>
                    <a:pt x="17" y="6"/>
                  </a:cubicBezTo>
                  <a:cubicBezTo>
                    <a:pt x="12" y="6"/>
                    <a:pt x="8" y="10"/>
                    <a:pt x="8" y="15"/>
                  </a:cubicBezTo>
                  <a:cubicBezTo>
                    <a:pt x="8" y="37"/>
                    <a:pt x="8" y="37"/>
                    <a:pt x="8" y="37"/>
                  </a:cubicBezTo>
                  <a:cubicBezTo>
                    <a:pt x="0" y="37"/>
                    <a:pt x="0" y="37"/>
                    <a:pt x="0" y="37"/>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81" name="Freeform 37">
              <a:extLst>
                <a:ext uri="{FF2B5EF4-FFF2-40B4-BE49-F238E27FC236}">
                  <a16:creationId xmlns:a16="http://schemas.microsoft.com/office/drawing/2014/main" id="{6587BD94-015C-4E93-899C-211DDA0C6BB9}"/>
                </a:ext>
              </a:extLst>
            </p:cNvPr>
            <p:cNvSpPr/>
            <p:nvPr userDrawn="1"/>
          </p:nvSpPr>
          <p:spPr bwMode="auto">
            <a:xfrm>
              <a:off x="5415851" y="4372732"/>
              <a:ext cx="117475" cy="173037"/>
            </a:xfrm>
            <a:custGeom>
              <a:avLst/>
              <a:gdLst>
                <a:gd name="T0" fmla="*/ 0 w 74"/>
                <a:gd name="T1" fmla="*/ 0 h 109"/>
                <a:gd name="T2" fmla="*/ 17 w 74"/>
                <a:gd name="T3" fmla="*/ 0 h 109"/>
                <a:gd name="T4" fmla="*/ 17 w 74"/>
                <a:gd name="T5" fmla="*/ 61 h 109"/>
                <a:gd name="T6" fmla="*/ 50 w 74"/>
                <a:gd name="T7" fmla="*/ 30 h 109"/>
                <a:gd name="T8" fmla="*/ 69 w 74"/>
                <a:gd name="T9" fmla="*/ 30 h 109"/>
                <a:gd name="T10" fmla="*/ 41 w 74"/>
                <a:gd name="T11" fmla="*/ 58 h 109"/>
                <a:gd name="T12" fmla="*/ 74 w 74"/>
                <a:gd name="T13" fmla="*/ 109 h 109"/>
                <a:gd name="T14" fmla="*/ 52 w 74"/>
                <a:gd name="T15" fmla="*/ 109 h 109"/>
                <a:gd name="T16" fmla="*/ 28 w 74"/>
                <a:gd name="T17" fmla="*/ 69 h 109"/>
                <a:gd name="T18" fmla="*/ 17 w 74"/>
                <a:gd name="T19" fmla="*/ 80 h 109"/>
                <a:gd name="T20" fmla="*/ 17 w 74"/>
                <a:gd name="T21" fmla="*/ 109 h 109"/>
                <a:gd name="T22" fmla="*/ 0 w 74"/>
                <a:gd name="T23" fmla="*/ 109 h 109"/>
                <a:gd name="T24" fmla="*/ 0 w 74"/>
                <a:gd name="T2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109">
                  <a:moveTo>
                    <a:pt x="0" y="0"/>
                  </a:moveTo>
                  <a:lnTo>
                    <a:pt x="17" y="0"/>
                  </a:lnTo>
                  <a:lnTo>
                    <a:pt x="17" y="61"/>
                  </a:lnTo>
                  <a:lnTo>
                    <a:pt x="50" y="30"/>
                  </a:lnTo>
                  <a:lnTo>
                    <a:pt x="69" y="30"/>
                  </a:lnTo>
                  <a:lnTo>
                    <a:pt x="41" y="58"/>
                  </a:lnTo>
                  <a:lnTo>
                    <a:pt x="74" y="109"/>
                  </a:lnTo>
                  <a:lnTo>
                    <a:pt x="52" y="109"/>
                  </a:lnTo>
                  <a:lnTo>
                    <a:pt x="28" y="69"/>
                  </a:lnTo>
                  <a:lnTo>
                    <a:pt x="17" y="80"/>
                  </a:lnTo>
                  <a:lnTo>
                    <a:pt x="17" y="109"/>
                  </a:lnTo>
                  <a:lnTo>
                    <a:pt x="0" y="109"/>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grpSp>
    </p:spTree>
    <p:extLst>
      <p:ext uri="{BB962C8B-B14F-4D97-AF65-F5344CB8AC3E}">
        <p14:creationId xmlns:p14="http://schemas.microsoft.com/office/powerpoint/2010/main" val="2531930841"/>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rinted title slide">
    <p:spTree>
      <p:nvGrpSpPr>
        <p:cNvPr id="1" name=""/>
        <p:cNvGrpSpPr/>
        <p:nvPr/>
      </p:nvGrpSpPr>
      <p:grpSpPr>
        <a:xfrm>
          <a:off x="0" y="0"/>
          <a:ext cx="0" cy="0"/>
          <a:chOff x="0" y="0"/>
          <a:chExt cx="0" cy="0"/>
        </a:xfrm>
      </p:grpSpPr>
      <p:grpSp>
        <p:nvGrpSpPr>
          <p:cNvPr id="12" name="Group 11"/>
          <p:cNvGrpSpPr/>
          <p:nvPr userDrawn="1"/>
        </p:nvGrpSpPr>
        <p:grpSpPr>
          <a:xfrm>
            <a:off x="0" y="1"/>
            <a:ext cx="9144001" cy="3520767"/>
            <a:chOff x="0" y="0"/>
            <a:chExt cx="10058401" cy="3990203"/>
          </a:xfrm>
        </p:grpSpPr>
        <p:cxnSp>
          <p:nvCxnSpPr>
            <p:cNvPr id="51" name="Straight Connector 50"/>
            <p:cNvCxnSpPr/>
            <p:nvPr/>
          </p:nvCxnSpPr>
          <p:spPr>
            <a:xfrm flipH="1" flipV="1">
              <a:off x="4751496" y="0"/>
              <a:ext cx="5306905" cy="1873667"/>
            </a:xfrm>
            <a:prstGeom prst="line">
              <a:avLst/>
            </a:prstGeom>
            <a:ln w="63500" cap="flat">
              <a:solidFill>
                <a:schemeClr val="accent2">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0" y="4497"/>
              <a:ext cx="6236208" cy="2182676"/>
            </a:xfrm>
            <a:prstGeom prst="line">
              <a:avLst/>
            </a:prstGeom>
            <a:ln w="63500" cap="flat">
              <a:solidFill>
                <a:schemeClr val="accent2">
                  <a:alpha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53" name="Diamond 52"/>
            <p:cNvSpPr/>
            <p:nvPr userDrawn="1"/>
          </p:nvSpPr>
          <p:spPr>
            <a:xfrm rot="16200000" flipH="1" flipV="1">
              <a:off x="5458086" y="161409"/>
              <a:ext cx="66675" cy="200025"/>
            </a:xfrm>
            <a:prstGeom prst="diamond">
              <a:avLst/>
            </a:prstGeom>
            <a:solidFill>
              <a:schemeClr val="accent2">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9010" fontAlgn="auto">
                <a:spcBef>
                  <a:spcPct val="0"/>
                </a:spcBef>
                <a:spcAft>
                  <a:spcPct val="0"/>
                </a:spcAft>
              </a:pPr>
              <a:endParaRPr lang="en-US" sz="1770">
                <a:solidFill>
                  <a:prstClr val="white"/>
                </a:solidFill>
              </a:endParaRPr>
            </a:p>
          </p:txBody>
        </p:sp>
        <p:cxnSp>
          <p:nvCxnSpPr>
            <p:cNvPr id="54" name="Straight Connector 53"/>
            <p:cNvCxnSpPr/>
            <p:nvPr userDrawn="1"/>
          </p:nvCxnSpPr>
          <p:spPr>
            <a:xfrm flipH="1" flipV="1">
              <a:off x="0" y="438965"/>
              <a:ext cx="10058400" cy="3551238"/>
            </a:xfrm>
            <a:prstGeom prst="line">
              <a:avLst/>
            </a:prstGeom>
            <a:ln w="63500" cap="flat">
              <a:solidFill>
                <a:schemeClr val="accent2">
                  <a:alpha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55" name="Diamond 54"/>
            <p:cNvSpPr/>
            <p:nvPr userDrawn="1"/>
          </p:nvSpPr>
          <p:spPr>
            <a:xfrm rot="16200000" flipH="1" flipV="1">
              <a:off x="2458527" y="1215266"/>
              <a:ext cx="66675" cy="200025"/>
            </a:xfrm>
            <a:prstGeom prst="diamond">
              <a:avLst/>
            </a:prstGeom>
            <a:solidFill>
              <a:schemeClr val="accent2">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9010" fontAlgn="auto">
                <a:spcBef>
                  <a:spcPct val="0"/>
                </a:spcBef>
                <a:spcAft>
                  <a:spcPct val="0"/>
                </a:spcAft>
              </a:pPr>
              <a:endParaRPr lang="en-US" sz="1770">
                <a:solidFill>
                  <a:prstClr val="white"/>
                </a:solidFill>
              </a:endParaRPr>
            </a:p>
          </p:txBody>
        </p:sp>
      </p:grpSp>
      <p:sp>
        <p:nvSpPr>
          <p:cNvPr id="13" name="Rectangle 12"/>
          <p:cNvSpPr/>
          <p:nvPr userDrawn="1"/>
        </p:nvSpPr>
        <p:spPr>
          <a:xfrm>
            <a:off x="5867400" y="4425259"/>
            <a:ext cx="3276600" cy="944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9010" fontAlgn="auto">
              <a:spcBef>
                <a:spcPct val="0"/>
              </a:spcBef>
              <a:spcAft>
                <a:spcPct val="0"/>
              </a:spcAft>
            </a:pPr>
            <a:endParaRPr lang="en-US" sz="1770">
              <a:solidFill>
                <a:prstClr val="white"/>
              </a:solidFill>
            </a:endParaRPr>
          </a:p>
        </p:txBody>
      </p:sp>
      <p:sp>
        <p:nvSpPr>
          <p:cNvPr id="23" name="Title 1"/>
          <p:cNvSpPr>
            <a:spLocks noGrp="1"/>
          </p:cNvSpPr>
          <p:nvPr userDrawn="1">
            <p:ph type="title" hasCustomPrompt="1"/>
          </p:nvPr>
        </p:nvSpPr>
        <p:spPr>
          <a:xfrm>
            <a:off x="457200" y="2148713"/>
            <a:ext cx="5212080" cy="1569719"/>
          </a:xfrm>
        </p:spPr>
        <p:txBody>
          <a:bodyPr anchor="b" anchorCtr="0">
            <a:noAutofit/>
          </a:bodyPr>
          <a:lstStyle>
            <a:lvl1pPr algn="l">
              <a:defRPr sz="3177" b="0" cap="none" baseline="0">
                <a:solidFill>
                  <a:schemeClr val="accent2">
                    <a:lumMod val="75000"/>
                  </a:schemeClr>
                </a:solidFill>
              </a:defRPr>
            </a:lvl1pPr>
          </a:lstStyle>
          <a:p>
            <a:r>
              <a:rPr lang="en-US"/>
              <a:t>Click to edit master title style</a:t>
            </a:r>
          </a:p>
        </p:txBody>
      </p:sp>
      <p:sp>
        <p:nvSpPr>
          <p:cNvPr id="24" name="Text Placeholder 2"/>
          <p:cNvSpPr>
            <a:spLocks noGrp="1"/>
          </p:cNvSpPr>
          <p:nvPr userDrawn="1">
            <p:ph type="body" idx="1"/>
          </p:nvPr>
        </p:nvSpPr>
        <p:spPr>
          <a:xfrm>
            <a:off x="457200" y="3840355"/>
            <a:ext cx="5212080" cy="688846"/>
          </a:xfrm>
        </p:spPr>
        <p:txBody>
          <a:bodyPr lIns="0" tIns="0" rIns="0" bIns="0" anchor="t" anchorCtr="0"/>
          <a:lstStyle>
            <a:lvl1pPr marL="0" indent="0">
              <a:spcAft>
                <a:spcPts val="265"/>
              </a:spcAft>
              <a:buNone/>
              <a:defRPr sz="2118" baseline="0">
                <a:solidFill>
                  <a:schemeClr val="accent2">
                    <a:lumMod val="75000"/>
                  </a:schemeClr>
                </a:solidFill>
              </a:defRPr>
            </a:lvl1pPr>
            <a:lvl2pPr marL="403433" indent="0">
              <a:buNone/>
              <a:defRPr sz="1588">
                <a:solidFill>
                  <a:schemeClr val="tx1">
                    <a:tint val="75000"/>
                  </a:schemeClr>
                </a:solidFill>
              </a:defRPr>
            </a:lvl2pPr>
            <a:lvl3pPr marL="806867" indent="0">
              <a:buNone/>
              <a:defRPr sz="1412">
                <a:solidFill>
                  <a:schemeClr val="tx1">
                    <a:tint val="75000"/>
                  </a:schemeClr>
                </a:solidFill>
              </a:defRPr>
            </a:lvl3pPr>
            <a:lvl4pPr marL="1210300" indent="0">
              <a:buNone/>
              <a:defRPr sz="1235">
                <a:solidFill>
                  <a:schemeClr val="tx1">
                    <a:tint val="75000"/>
                  </a:schemeClr>
                </a:solidFill>
              </a:defRPr>
            </a:lvl4pPr>
            <a:lvl5pPr marL="1613733" indent="0">
              <a:buNone/>
              <a:defRPr sz="1235">
                <a:solidFill>
                  <a:schemeClr val="tx1">
                    <a:tint val="75000"/>
                  </a:schemeClr>
                </a:solidFill>
              </a:defRPr>
            </a:lvl5pPr>
            <a:lvl6pPr marL="2017166" indent="0">
              <a:buNone/>
              <a:defRPr sz="1235">
                <a:solidFill>
                  <a:schemeClr val="tx1">
                    <a:tint val="75000"/>
                  </a:schemeClr>
                </a:solidFill>
              </a:defRPr>
            </a:lvl6pPr>
            <a:lvl7pPr marL="2420600" indent="0">
              <a:buNone/>
              <a:defRPr sz="1235">
                <a:solidFill>
                  <a:schemeClr val="tx1">
                    <a:tint val="75000"/>
                  </a:schemeClr>
                </a:solidFill>
              </a:defRPr>
            </a:lvl7pPr>
            <a:lvl8pPr marL="2824033" indent="0">
              <a:buNone/>
              <a:defRPr sz="1235">
                <a:solidFill>
                  <a:schemeClr val="tx1">
                    <a:tint val="75000"/>
                  </a:schemeClr>
                </a:solidFill>
              </a:defRPr>
            </a:lvl8pPr>
            <a:lvl9pPr marL="3227466" indent="0">
              <a:buNone/>
              <a:defRPr sz="1235">
                <a:solidFill>
                  <a:schemeClr val="tx1">
                    <a:tint val="75000"/>
                  </a:schemeClr>
                </a:solidFill>
              </a:defRPr>
            </a:lvl9pPr>
          </a:lstStyle>
          <a:p>
            <a:pPr lvl="0"/>
            <a:r>
              <a:rPr lang="en-US"/>
              <a:t>Click to edit Master text styles</a:t>
            </a:r>
          </a:p>
        </p:txBody>
      </p:sp>
      <p:sp>
        <p:nvSpPr>
          <p:cNvPr id="25" name="Text Placeholder 8"/>
          <p:cNvSpPr>
            <a:spLocks noGrp="1"/>
          </p:cNvSpPr>
          <p:nvPr userDrawn="1">
            <p:ph type="body" sz="quarter" idx="10"/>
          </p:nvPr>
        </p:nvSpPr>
        <p:spPr>
          <a:xfrm>
            <a:off x="457200" y="4727114"/>
            <a:ext cx="5212080" cy="301752"/>
          </a:xfrm>
        </p:spPr>
        <p:txBody>
          <a:bodyPr lIns="0" tIns="0" rIns="0" bIns="0" anchor="b" anchorCtr="0"/>
          <a:lstStyle>
            <a:lvl1pPr marL="8069" indent="0">
              <a:buNone/>
              <a:defRPr>
                <a:solidFill>
                  <a:schemeClr val="tx2"/>
                </a:solidFill>
              </a:defRPr>
            </a:lvl1pPr>
            <a:lvl2pPr marL="282403" indent="0">
              <a:buNone/>
              <a:defRPr>
                <a:solidFill>
                  <a:schemeClr val="bg1"/>
                </a:solidFill>
              </a:defRPr>
            </a:lvl2pPr>
            <a:lvl3pPr marL="653562" indent="0">
              <a:buNone/>
              <a:defRPr>
                <a:solidFill>
                  <a:schemeClr val="bg1"/>
                </a:solidFill>
              </a:defRPr>
            </a:lvl3pPr>
            <a:lvl4pPr marL="976309" indent="0">
              <a:buNone/>
              <a:defRPr>
                <a:solidFill>
                  <a:schemeClr val="bg1"/>
                </a:solidFill>
              </a:defRPr>
            </a:lvl4pPr>
            <a:lvl5pPr marL="1299055" indent="0">
              <a:buNone/>
              <a:defRPr>
                <a:solidFill>
                  <a:schemeClr val="bg1"/>
                </a:solidFill>
              </a:defRPr>
            </a:lvl5pPr>
          </a:lstStyle>
          <a:p>
            <a:pPr lvl="0"/>
            <a:r>
              <a:rPr lang="en-US"/>
              <a:t>Click to edit Master text styles</a:t>
            </a:r>
          </a:p>
        </p:txBody>
      </p:sp>
      <p:sp>
        <p:nvSpPr>
          <p:cNvPr id="26" name="Text Placeholder 8"/>
          <p:cNvSpPr>
            <a:spLocks noGrp="1"/>
          </p:cNvSpPr>
          <p:nvPr userDrawn="1">
            <p:ph type="body" sz="quarter" idx="11"/>
          </p:nvPr>
        </p:nvSpPr>
        <p:spPr>
          <a:xfrm>
            <a:off x="457200" y="5050408"/>
            <a:ext cx="5212080" cy="301752"/>
          </a:xfrm>
        </p:spPr>
        <p:txBody>
          <a:bodyPr lIns="0" tIns="0" bIns="0"/>
          <a:lstStyle>
            <a:lvl1pPr marL="8069" indent="0">
              <a:buNone/>
              <a:defRPr sz="1412" i="1">
                <a:solidFill>
                  <a:schemeClr val="tx2"/>
                </a:solidFill>
              </a:defRPr>
            </a:lvl1pPr>
            <a:lvl2pPr marL="282403" indent="0">
              <a:buNone/>
              <a:defRPr>
                <a:solidFill>
                  <a:schemeClr val="bg1"/>
                </a:solidFill>
              </a:defRPr>
            </a:lvl2pPr>
            <a:lvl3pPr marL="653562" indent="0">
              <a:buNone/>
              <a:defRPr>
                <a:solidFill>
                  <a:schemeClr val="bg1"/>
                </a:solidFill>
              </a:defRPr>
            </a:lvl3pPr>
            <a:lvl4pPr marL="976309" indent="0">
              <a:buNone/>
              <a:defRPr>
                <a:solidFill>
                  <a:schemeClr val="bg1"/>
                </a:solidFill>
              </a:defRPr>
            </a:lvl4pPr>
            <a:lvl5pPr marL="1299055" indent="0">
              <a:buNone/>
              <a:defRPr>
                <a:solidFill>
                  <a:schemeClr val="bg1"/>
                </a:solidFill>
              </a:defRPr>
            </a:lvl5pPr>
          </a:lstStyle>
          <a:p>
            <a:pPr lvl="0"/>
            <a:r>
              <a:rPr lang="en-US"/>
              <a:t>Click to edit Master text styles</a:t>
            </a:r>
          </a:p>
        </p:txBody>
      </p:sp>
      <p:sp>
        <p:nvSpPr>
          <p:cNvPr id="11" name="Rectangle 10"/>
          <p:cNvSpPr/>
          <p:nvPr userDrawn="1"/>
        </p:nvSpPr>
        <p:spPr>
          <a:xfrm>
            <a:off x="415636" y="6051177"/>
            <a:ext cx="5253644" cy="499560"/>
          </a:xfrm>
          <a:prstGeom prst="rect">
            <a:avLst/>
          </a:prstGeom>
        </p:spPr>
        <p:txBody>
          <a:bodyPr wrap="square">
            <a:spAutoFit/>
          </a:bodyPr>
          <a:lstStyle/>
          <a:p>
            <a:pPr defTabSz="899010" fontAlgn="auto">
              <a:spcBef>
                <a:spcPct val="0"/>
              </a:spcBef>
              <a:spcAft>
                <a:spcPct val="0"/>
              </a:spcAft>
            </a:pPr>
            <a:r>
              <a:rPr lang="en-US" sz="882" b="1">
                <a:solidFill>
                  <a:srgbClr val="000000"/>
                </a:solidFill>
                <a:latin typeface="Arial"/>
              </a:rPr>
              <a:t>Investment products and services are:</a:t>
            </a:r>
          </a:p>
          <a:p>
            <a:pPr defTabSz="899010" fontAlgn="auto">
              <a:spcBef>
                <a:spcPct val="0"/>
              </a:spcBef>
              <a:spcAft>
                <a:spcPct val="0"/>
              </a:spcAft>
            </a:pPr>
            <a:r>
              <a:rPr lang="en-US" sz="882" b="1">
                <a:solidFill>
                  <a:srgbClr val="000000"/>
                </a:solidFill>
                <a:latin typeface="Arial"/>
              </a:rPr>
              <a:t>NOT A DEPOSIT </a:t>
            </a:r>
            <a:r>
              <a:rPr lang="en-US" sz="882" b="1">
                <a:solidFill>
                  <a:srgbClr val="000000"/>
                </a:solidFill>
                <a:cs typeface="Arial" pitchFamily="34" charset="0"/>
              </a:rPr>
              <a:t>●</a:t>
            </a:r>
            <a:r>
              <a:rPr lang="en-US" sz="882" b="1">
                <a:solidFill>
                  <a:srgbClr val="000000"/>
                </a:solidFill>
                <a:latin typeface="Arial"/>
              </a:rPr>
              <a:t> NOT FDIC INSURED </a:t>
            </a:r>
            <a:r>
              <a:rPr lang="en-US" sz="882" b="1">
                <a:solidFill>
                  <a:srgbClr val="000000"/>
                </a:solidFill>
                <a:cs typeface="Arial" pitchFamily="34" charset="0"/>
              </a:rPr>
              <a:t>●</a:t>
            </a:r>
            <a:r>
              <a:rPr lang="en-US" sz="882" b="1">
                <a:solidFill>
                  <a:srgbClr val="000000"/>
                </a:solidFill>
                <a:latin typeface="Arial"/>
              </a:rPr>
              <a:t> MAY LOSE VALUE </a:t>
            </a:r>
            <a:r>
              <a:rPr lang="en-US" sz="882" b="1">
                <a:solidFill>
                  <a:srgbClr val="000000"/>
                </a:solidFill>
                <a:cs typeface="Arial" pitchFamily="34" charset="0"/>
              </a:rPr>
              <a:t>●</a:t>
            </a:r>
            <a:r>
              <a:rPr lang="en-US" sz="882" b="1">
                <a:solidFill>
                  <a:srgbClr val="000000"/>
                </a:solidFill>
                <a:latin typeface="Arial"/>
              </a:rPr>
              <a:t> </a:t>
            </a:r>
            <a:br>
              <a:rPr lang="en-US" sz="882" b="1">
                <a:solidFill>
                  <a:srgbClr val="000000"/>
                </a:solidFill>
                <a:latin typeface="Arial"/>
              </a:rPr>
            </a:br>
            <a:r>
              <a:rPr lang="en-US" sz="882" b="1">
                <a:solidFill>
                  <a:srgbClr val="000000"/>
                </a:solidFill>
                <a:latin typeface="Arial"/>
              </a:rPr>
              <a:t>NOT BANK GUARANTEED </a:t>
            </a:r>
            <a:r>
              <a:rPr lang="en-US" sz="882" b="1">
                <a:solidFill>
                  <a:srgbClr val="000000"/>
                </a:solidFill>
                <a:cs typeface="Arial" pitchFamily="34" charset="0"/>
              </a:rPr>
              <a:t>● </a:t>
            </a:r>
            <a:r>
              <a:rPr lang="en-US" sz="882" b="1">
                <a:solidFill>
                  <a:srgbClr val="000000"/>
                </a:solidFill>
                <a:latin typeface="Arial"/>
              </a:rPr>
              <a:t>NOT INSURED BY ANY FEDERAL GOVERNMENT AGENCY</a:t>
            </a:r>
          </a:p>
        </p:txBody>
      </p:sp>
      <p:grpSp>
        <p:nvGrpSpPr>
          <p:cNvPr id="45" name="Group 44"/>
          <p:cNvGrpSpPr>
            <a:grpSpLocks noChangeAspect="1"/>
          </p:cNvGrpSpPr>
          <p:nvPr userDrawn="1"/>
        </p:nvGrpSpPr>
        <p:grpSpPr>
          <a:xfrm>
            <a:off x="6373091" y="4661421"/>
            <a:ext cx="1662545" cy="494463"/>
            <a:chOff x="3972814" y="3632957"/>
            <a:chExt cx="2989262" cy="915987"/>
          </a:xfrm>
        </p:grpSpPr>
        <p:sp>
          <p:nvSpPr>
            <p:cNvPr id="46" name="AutoShape 3">
              <a:extLst>
                <a:ext uri="{FF2B5EF4-FFF2-40B4-BE49-F238E27FC236}">
                  <a16:creationId xmlns:a16="http://schemas.microsoft.com/office/drawing/2014/main" id="{D055C48B-5835-45EE-BCFA-FF5A45361E98}"/>
                </a:ext>
              </a:extLst>
            </p:cNvPr>
            <p:cNvSpPr>
              <a:spLocks noChangeAspect="1" noChangeArrowheads="1" noTextEdit="1"/>
            </p:cNvSpPr>
            <p:nvPr userDrawn="1"/>
          </p:nvSpPr>
          <p:spPr bwMode="auto">
            <a:xfrm>
              <a:off x="3972814" y="3632957"/>
              <a:ext cx="298926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47" name="Freeform 5">
              <a:extLst>
                <a:ext uri="{FF2B5EF4-FFF2-40B4-BE49-F238E27FC236}">
                  <a16:creationId xmlns:a16="http://schemas.microsoft.com/office/drawing/2014/main" id="{3A8D62D9-E6CC-4637-A0CE-EA7166B3C440}"/>
                </a:ext>
              </a:extLst>
            </p:cNvPr>
            <p:cNvSpPr>
              <a:spLocks noEditPoints="1"/>
            </p:cNvSpPr>
            <p:nvPr userDrawn="1"/>
          </p:nvSpPr>
          <p:spPr bwMode="auto">
            <a:xfrm>
              <a:off x="6109589" y="3715507"/>
              <a:ext cx="203200" cy="217487"/>
            </a:xfrm>
            <a:custGeom>
              <a:avLst/>
              <a:gdLst>
                <a:gd name="T0" fmla="*/ 13 w 59"/>
                <a:gd name="T1" fmla="*/ 35 h 63"/>
                <a:gd name="T2" fmla="*/ 29 w 59"/>
                <a:gd name="T3" fmla="*/ 53 h 63"/>
                <a:gd name="T4" fmla="*/ 44 w 59"/>
                <a:gd name="T5" fmla="*/ 43 h 63"/>
                <a:gd name="T6" fmla="*/ 56 w 59"/>
                <a:gd name="T7" fmla="*/ 43 h 63"/>
                <a:gd name="T8" fmla="*/ 29 w 59"/>
                <a:gd name="T9" fmla="*/ 63 h 63"/>
                <a:gd name="T10" fmla="*/ 0 w 59"/>
                <a:gd name="T11" fmla="*/ 32 h 63"/>
                <a:gd name="T12" fmla="*/ 29 w 59"/>
                <a:gd name="T13" fmla="*/ 0 h 63"/>
                <a:gd name="T14" fmla="*/ 57 w 59"/>
                <a:gd name="T15" fmla="*/ 35 h 63"/>
                <a:gd name="T16" fmla="*/ 13 w 59"/>
                <a:gd name="T17" fmla="*/ 35 h 63"/>
                <a:gd name="T18" fmla="*/ 44 w 59"/>
                <a:gd name="T19" fmla="*/ 27 h 63"/>
                <a:gd name="T20" fmla="*/ 29 w 59"/>
                <a:gd name="T21" fmla="*/ 11 h 63"/>
                <a:gd name="T22" fmla="*/ 13 w 59"/>
                <a:gd name="T23" fmla="*/ 27 h 63"/>
                <a:gd name="T24" fmla="*/ 44 w 59"/>
                <a:gd name="T2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13" y="35"/>
                  </a:moveTo>
                  <a:cubicBezTo>
                    <a:pt x="13" y="45"/>
                    <a:pt x="18" y="53"/>
                    <a:pt x="29" y="53"/>
                  </a:cubicBezTo>
                  <a:cubicBezTo>
                    <a:pt x="37" y="53"/>
                    <a:pt x="42" y="50"/>
                    <a:pt x="44" y="43"/>
                  </a:cubicBezTo>
                  <a:cubicBezTo>
                    <a:pt x="56" y="43"/>
                    <a:pt x="56" y="43"/>
                    <a:pt x="56" y="43"/>
                  </a:cubicBezTo>
                  <a:cubicBezTo>
                    <a:pt x="54" y="56"/>
                    <a:pt x="42" y="63"/>
                    <a:pt x="29" y="63"/>
                  </a:cubicBezTo>
                  <a:cubicBezTo>
                    <a:pt x="11" y="63"/>
                    <a:pt x="0" y="50"/>
                    <a:pt x="0" y="32"/>
                  </a:cubicBezTo>
                  <a:cubicBezTo>
                    <a:pt x="0" y="15"/>
                    <a:pt x="11" y="0"/>
                    <a:pt x="29" y="0"/>
                  </a:cubicBezTo>
                  <a:cubicBezTo>
                    <a:pt x="48" y="0"/>
                    <a:pt x="59" y="17"/>
                    <a:pt x="57" y="35"/>
                  </a:cubicBezTo>
                  <a:lnTo>
                    <a:pt x="13" y="35"/>
                  </a:lnTo>
                  <a:close/>
                  <a:moveTo>
                    <a:pt x="44" y="27"/>
                  </a:moveTo>
                  <a:cubicBezTo>
                    <a:pt x="43" y="18"/>
                    <a:pt x="38" y="11"/>
                    <a:pt x="29" y="11"/>
                  </a:cubicBezTo>
                  <a:cubicBezTo>
                    <a:pt x="20" y="11"/>
                    <a:pt x="14" y="18"/>
                    <a:pt x="13" y="27"/>
                  </a:cubicBezTo>
                  <a:lnTo>
                    <a:pt x="44"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48" name="Freeform 6">
              <a:extLst>
                <a:ext uri="{FF2B5EF4-FFF2-40B4-BE49-F238E27FC236}">
                  <a16:creationId xmlns:a16="http://schemas.microsoft.com/office/drawing/2014/main" id="{7A7E4218-1258-4A9E-9BA5-3DE76382D01F}"/>
                </a:ext>
              </a:extLst>
            </p:cNvPr>
            <p:cNvSpPr>
              <a:spLocks noEditPoints="1"/>
            </p:cNvSpPr>
            <p:nvPr userDrawn="1"/>
          </p:nvSpPr>
          <p:spPr bwMode="auto">
            <a:xfrm>
              <a:off x="6322314" y="3715507"/>
              <a:ext cx="203200" cy="217487"/>
            </a:xfrm>
            <a:custGeom>
              <a:avLst/>
              <a:gdLst>
                <a:gd name="T0" fmla="*/ 53 w 59"/>
                <a:gd name="T1" fmla="*/ 48 h 63"/>
                <a:gd name="T2" fmla="*/ 56 w 59"/>
                <a:gd name="T3" fmla="*/ 53 h 63"/>
                <a:gd name="T4" fmla="*/ 57 w 59"/>
                <a:gd name="T5" fmla="*/ 53 h 63"/>
                <a:gd name="T6" fmla="*/ 59 w 59"/>
                <a:gd name="T7" fmla="*/ 53 h 63"/>
                <a:gd name="T8" fmla="*/ 59 w 59"/>
                <a:gd name="T9" fmla="*/ 62 h 63"/>
                <a:gd name="T10" fmla="*/ 51 w 59"/>
                <a:gd name="T11" fmla="*/ 63 h 63"/>
                <a:gd name="T12" fmla="*/ 41 w 59"/>
                <a:gd name="T13" fmla="*/ 56 h 63"/>
                <a:gd name="T14" fmla="*/ 20 w 59"/>
                <a:gd name="T15" fmla="*/ 63 h 63"/>
                <a:gd name="T16" fmla="*/ 0 w 59"/>
                <a:gd name="T17" fmla="*/ 46 h 63"/>
                <a:gd name="T18" fmla="*/ 23 w 59"/>
                <a:gd name="T19" fmla="*/ 27 h 63"/>
                <a:gd name="T20" fmla="*/ 41 w 59"/>
                <a:gd name="T21" fmla="*/ 19 h 63"/>
                <a:gd name="T22" fmla="*/ 28 w 59"/>
                <a:gd name="T23" fmla="*/ 11 h 63"/>
                <a:gd name="T24" fmla="*/ 15 w 59"/>
                <a:gd name="T25" fmla="*/ 20 h 63"/>
                <a:gd name="T26" fmla="*/ 2 w 59"/>
                <a:gd name="T27" fmla="*/ 20 h 63"/>
                <a:gd name="T28" fmla="*/ 29 w 59"/>
                <a:gd name="T29" fmla="*/ 0 h 63"/>
                <a:gd name="T30" fmla="*/ 53 w 59"/>
                <a:gd name="T31" fmla="*/ 18 h 63"/>
                <a:gd name="T32" fmla="*/ 53 w 59"/>
                <a:gd name="T33" fmla="*/ 48 h 63"/>
                <a:gd name="T34" fmla="*/ 40 w 59"/>
                <a:gd name="T35" fmla="*/ 32 h 63"/>
                <a:gd name="T36" fmla="*/ 24 w 59"/>
                <a:gd name="T37" fmla="*/ 35 h 63"/>
                <a:gd name="T38" fmla="*/ 13 w 59"/>
                <a:gd name="T39" fmla="*/ 45 h 63"/>
                <a:gd name="T40" fmla="*/ 25 w 59"/>
                <a:gd name="T41" fmla="*/ 53 h 63"/>
                <a:gd name="T42" fmla="*/ 40 w 59"/>
                <a:gd name="T43" fmla="*/ 42 h 63"/>
                <a:gd name="T44" fmla="*/ 40 w 59"/>
                <a:gd name="T4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62">
                  <a:moveTo>
                    <a:pt x="53" y="48"/>
                  </a:moveTo>
                  <a:cubicBezTo>
                    <a:pt x="53" y="52"/>
                    <a:pt x="54" y="53"/>
                    <a:pt x="56" y="53"/>
                  </a:cubicBezTo>
                  <a:cubicBezTo>
                    <a:pt x="57" y="53"/>
                    <a:pt x="57" y="53"/>
                    <a:pt x="57" y="53"/>
                  </a:cubicBezTo>
                  <a:cubicBezTo>
                    <a:pt x="58" y="53"/>
                    <a:pt x="59" y="53"/>
                    <a:pt x="59" y="53"/>
                  </a:cubicBezTo>
                  <a:cubicBezTo>
                    <a:pt x="59" y="62"/>
                    <a:pt x="59" y="62"/>
                    <a:pt x="59" y="62"/>
                  </a:cubicBezTo>
                  <a:cubicBezTo>
                    <a:pt x="57" y="63"/>
                    <a:pt x="53" y="63"/>
                    <a:pt x="51" y="63"/>
                  </a:cubicBezTo>
                  <a:cubicBezTo>
                    <a:pt x="46" y="63"/>
                    <a:pt x="42" y="62"/>
                    <a:pt x="41" y="56"/>
                  </a:cubicBezTo>
                  <a:cubicBezTo>
                    <a:pt x="36" y="61"/>
                    <a:pt x="27" y="63"/>
                    <a:pt x="20" y="63"/>
                  </a:cubicBezTo>
                  <a:cubicBezTo>
                    <a:pt x="9" y="63"/>
                    <a:pt x="0" y="58"/>
                    <a:pt x="0" y="46"/>
                  </a:cubicBezTo>
                  <a:cubicBezTo>
                    <a:pt x="0" y="31"/>
                    <a:pt x="12" y="29"/>
                    <a:pt x="23" y="27"/>
                  </a:cubicBezTo>
                  <a:cubicBezTo>
                    <a:pt x="32" y="25"/>
                    <a:pt x="41" y="27"/>
                    <a:pt x="41" y="19"/>
                  </a:cubicBezTo>
                  <a:cubicBezTo>
                    <a:pt x="41" y="12"/>
                    <a:pt x="33" y="11"/>
                    <a:pt x="28" y="11"/>
                  </a:cubicBezTo>
                  <a:cubicBezTo>
                    <a:pt x="21" y="11"/>
                    <a:pt x="16" y="14"/>
                    <a:pt x="15" y="20"/>
                  </a:cubicBezTo>
                  <a:cubicBezTo>
                    <a:pt x="2" y="20"/>
                    <a:pt x="2" y="20"/>
                    <a:pt x="2" y="20"/>
                  </a:cubicBezTo>
                  <a:cubicBezTo>
                    <a:pt x="3" y="5"/>
                    <a:pt x="16" y="0"/>
                    <a:pt x="29" y="0"/>
                  </a:cubicBezTo>
                  <a:cubicBezTo>
                    <a:pt x="41" y="0"/>
                    <a:pt x="53" y="5"/>
                    <a:pt x="53" y="18"/>
                  </a:cubicBezTo>
                  <a:lnTo>
                    <a:pt x="53" y="48"/>
                  </a:lnTo>
                  <a:close/>
                  <a:moveTo>
                    <a:pt x="40" y="32"/>
                  </a:moveTo>
                  <a:cubicBezTo>
                    <a:pt x="36" y="35"/>
                    <a:pt x="29" y="34"/>
                    <a:pt x="24" y="35"/>
                  </a:cubicBezTo>
                  <a:cubicBezTo>
                    <a:pt x="18" y="36"/>
                    <a:pt x="13" y="38"/>
                    <a:pt x="13" y="45"/>
                  </a:cubicBezTo>
                  <a:cubicBezTo>
                    <a:pt x="13" y="51"/>
                    <a:pt x="20" y="53"/>
                    <a:pt x="25" y="53"/>
                  </a:cubicBezTo>
                  <a:cubicBezTo>
                    <a:pt x="31" y="53"/>
                    <a:pt x="40" y="50"/>
                    <a:pt x="40" y="42"/>
                  </a:cubicBezTo>
                  <a:lnTo>
                    <a:pt x="40"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49" name="Rectangle 7">
              <a:extLst>
                <a:ext uri="{FF2B5EF4-FFF2-40B4-BE49-F238E27FC236}">
                  <a16:creationId xmlns:a16="http://schemas.microsoft.com/office/drawing/2014/main" id="{52CEA8A2-74A4-4692-9D4C-8060333A2227}"/>
                </a:ext>
              </a:extLst>
            </p:cNvPr>
            <p:cNvSpPr>
              <a:spLocks noChangeArrowheads="1"/>
            </p:cNvSpPr>
            <p:nvPr userDrawn="1"/>
          </p:nvSpPr>
          <p:spPr bwMode="auto">
            <a:xfrm>
              <a:off x="6560058" y="3645657"/>
              <a:ext cx="45719" cy="287337"/>
            </a:xfrm>
            <a:prstGeom prst="rect">
              <a:avLst/>
            </a:prstGeom>
            <a:solidFill>
              <a:schemeClr val="bg1"/>
            </a:solidFill>
            <a:ln w="9525">
              <a:noFill/>
              <a:miter lim="800000"/>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50" name="Freeform 8">
              <a:extLst>
                <a:ext uri="{FF2B5EF4-FFF2-40B4-BE49-F238E27FC236}">
                  <a16:creationId xmlns:a16="http://schemas.microsoft.com/office/drawing/2014/main" id="{22CD3E9E-F9F3-49A0-9602-995ECDBD0B8B}"/>
                </a:ext>
              </a:extLst>
            </p:cNvPr>
            <p:cNvSpPr/>
            <p:nvPr userDrawn="1"/>
          </p:nvSpPr>
          <p:spPr bwMode="auto">
            <a:xfrm>
              <a:off x="6628701" y="3659944"/>
              <a:ext cx="120650" cy="269875"/>
            </a:xfrm>
            <a:custGeom>
              <a:avLst/>
              <a:gdLst>
                <a:gd name="T0" fmla="*/ 0 w 35"/>
                <a:gd name="T1" fmla="*/ 18 h 78"/>
                <a:gd name="T2" fmla="*/ 10 w 35"/>
                <a:gd name="T3" fmla="*/ 18 h 78"/>
                <a:gd name="T4" fmla="*/ 10 w 35"/>
                <a:gd name="T5" fmla="*/ 0 h 78"/>
                <a:gd name="T6" fmla="*/ 23 w 35"/>
                <a:gd name="T7" fmla="*/ 0 h 78"/>
                <a:gd name="T8" fmla="*/ 23 w 35"/>
                <a:gd name="T9" fmla="*/ 18 h 78"/>
                <a:gd name="T10" fmla="*/ 35 w 35"/>
                <a:gd name="T11" fmla="*/ 18 h 78"/>
                <a:gd name="T12" fmla="*/ 35 w 35"/>
                <a:gd name="T13" fmla="*/ 28 h 78"/>
                <a:gd name="T14" fmla="*/ 23 w 35"/>
                <a:gd name="T15" fmla="*/ 28 h 78"/>
                <a:gd name="T16" fmla="*/ 23 w 35"/>
                <a:gd name="T17" fmla="*/ 60 h 78"/>
                <a:gd name="T18" fmla="*/ 29 w 35"/>
                <a:gd name="T19" fmla="*/ 68 h 78"/>
                <a:gd name="T20" fmla="*/ 35 w 35"/>
                <a:gd name="T21" fmla="*/ 67 h 78"/>
                <a:gd name="T22" fmla="*/ 35 w 35"/>
                <a:gd name="T23" fmla="*/ 78 h 78"/>
                <a:gd name="T24" fmla="*/ 26 w 35"/>
                <a:gd name="T25" fmla="*/ 78 h 78"/>
                <a:gd name="T26" fmla="*/ 10 w 35"/>
                <a:gd name="T27" fmla="*/ 63 h 78"/>
                <a:gd name="T28" fmla="*/ 10 w 35"/>
                <a:gd name="T29" fmla="*/ 28 h 78"/>
                <a:gd name="T30" fmla="*/ 0 w 35"/>
                <a:gd name="T31" fmla="*/ 28 h 78"/>
                <a:gd name="T32" fmla="*/ 0 w 35"/>
                <a:gd name="T33"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78">
                  <a:moveTo>
                    <a:pt x="0" y="18"/>
                  </a:moveTo>
                  <a:cubicBezTo>
                    <a:pt x="10" y="18"/>
                    <a:pt x="10" y="18"/>
                    <a:pt x="10" y="18"/>
                  </a:cubicBezTo>
                  <a:cubicBezTo>
                    <a:pt x="10" y="0"/>
                    <a:pt x="10" y="0"/>
                    <a:pt x="10" y="0"/>
                  </a:cubicBezTo>
                  <a:cubicBezTo>
                    <a:pt x="23" y="0"/>
                    <a:pt x="23" y="0"/>
                    <a:pt x="23" y="0"/>
                  </a:cubicBezTo>
                  <a:cubicBezTo>
                    <a:pt x="23" y="18"/>
                    <a:pt x="23" y="18"/>
                    <a:pt x="23" y="18"/>
                  </a:cubicBezTo>
                  <a:cubicBezTo>
                    <a:pt x="35" y="18"/>
                    <a:pt x="35" y="18"/>
                    <a:pt x="35" y="18"/>
                  </a:cubicBezTo>
                  <a:cubicBezTo>
                    <a:pt x="35" y="28"/>
                    <a:pt x="35" y="28"/>
                    <a:pt x="35" y="28"/>
                  </a:cubicBezTo>
                  <a:cubicBezTo>
                    <a:pt x="23" y="28"/>
                    <a:pt x="23" y="28"/>
                    <a:pt x="23" y="28"/>
                  </a:cubicBezTo>
                  <a:cubicBezTo>
                    <a:pt x="23" y="60"/>
                    <a:pt x="23" y="60"/>
                    <a:pt x="23" y="60"/>
                  </a:cubicBezTo>
                  <a:cubicBezTo>
                    <a:pt x="23" y="65"/>
                    <a:pt x="23" y="68"/>
                    <a:pt x="29" y="68"/>
                  </a:cubicBezTo>
                  <a:cubicBezTo>
                    <a:pt x="31" y="68"/>
                    <a:pt x="33" y="68"/>
                    <a:pt x="35" y="67"/>
                  </a:cubicBezTo>
                  <a:cubicBezTo>
                    <a:pt x="35" y="78"/>
                    <a:pt x="35" y="78"/>
                    <a:pt x="35" y="78"/>
                  </a:cubicBezTo>
                  <a:cubicBezTo>
                    <a:pt x="32" y="78"/>
                    <a:pt x="29" y="78"/>
                    <a:pt x="26" y="78"/>
                  </a:cubicBezTo>
                  <a:cubicBezTo>
                    <a:pt x="12" y="78"/>
                    <a:pt x="10" y="73"/>
                    <a:pt x="10" y="63"/>
                  </a:cubicBezTo>
                  <a:cubicBezTo>
                    <a:pt x="10" y="28"/>
                    <a:pt x="10" y="28"/>
                    <a:pt x="10" y="28"/>
                  </a:cubicBezTo>
                  <a:cubicBezTo>
                    <a:pt x="0" y="28"/>
                    <a:pt x="0" y="28"/>
                    <a:pt x="0" y="28"/>
                  </a:cubicBezTo>
                  <a:lnTo>
                    <a:pt x="0"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86" name="Freeform 9">
              <a:extLst>
                <a:ext uri="{FF2B5EF4-FFF2-40B4-BE49-F238E27FC236}">
                  <a16:creationId xmlns:a16="http://schemas.microsoft.com/office/drawing/2014/main" id="{5370D1E9-AA82-430B-AE4F-02E691B1E177}"/>
                </a:ext>
              </a:extLst>
            </p:cNvPr>
            <p:cNvSpPr/>
            <p:nvPr userDrawn="1"/>
          </p:nvSpPr>
          <p:spPr bwMode="auto">
            <a:xfrm>
              <a:off x="6779514" y="3642482"/>
              <a:ext cx="182562" cy="287337"/>
            </a:xfrm>
            <a:custGeom>
              <a:avLst/>
              <a:gdLst>
                <a:gd name="T0" fmla="*/ 0 w 53"/>
                <a:gd name="T1" fmla="*/ 0 h 83"/>
                <a:gd name="T2" fmla="*/ 13 w 53"/>
                <a:gd name="T3" fmla="*/ 0 h 83"/>
                <a:gd name="T4" fmla="*/ 13 w 53"/>
                <a:gd name="T5" fmla="*/ 31 h 83"/>
                <a:gd name="T6" fmla="*/ 14 w 53"/>
                <a:gd name="T7" fmla="*/ 31 h 83"/>
                <a:gd name="T8" fmla="*/ 32 w 53"/>
                <a:gd name="T9" fmla="*/ 21 h 83"/>
                <a:gd name="T10" fmla="*/ 53 w 53"/>
                <a:gd name="T11" fmla="*/ 42 h 83"/>
                <a:gd name="T12" fmla="*/ 53 w 53"/>
                <a:gd name="T13" fmla="*/ 83 h 83"/>
                <a:gd name="T14" fmla="*/ 40 w 53"/>
                <a:gd name="T15" fmla="*/ 83 h 83"/>
                <a:gd name="T16" fmla="*/ 40 w 53"/>
                <a:gd name="T17" fmla="*/ 45 h 83"/>
                <a:gd name="T18" fmla="*/ 28 w 53"/>
                <a:gd name="T19" fmla="*/ 32 h 83"/>
                <a:gd name="T20" fmla="*/ 13 w 53"/>
                <a:gd name="T21" fmla="*/ 48 h 83"/>
                <a:gd name="T22" fmla="*/ 13 w 53"/>
                <a:gd name="T23" fmla="*/ 83 h 83"/>
                <a:gd name="T24" fmla="*/ 0 w 53"/>
                <a:gd name="T25" fmla="*/ 83 h 83"/>
                <a:gd name="T26" fmla="*/ 0 w 53"/>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83">
                  <a:moveTo>
                    <a:pt x="0" y="0"/>
                  </a:moveTo>
                  <a:cubicBezTo>
                    <a:pt x="13" y="0"/>
                    <a:pt x="13" y="0"/>
                    <a:pt x="13" y="0"/>
                  </a:cubicBezTo>
                  <a:cubicBezTo>
                    <a:pt x="13" y="31"/>
                    <a:pt x="13" y="31"/>
                    <a:pt x="13" y="31"/>
                  </a:cubicBezTo>
                  <a:cubicBezTo>
                    <a:pt x="14" y="31"/>
                    <a:pt x="14" y="31"/>
                    <a:pt x="14" y="31"/>
                  </a:cubicBezTo>
                  <a:cubicBezTo>
                    <a:pt x="17" y="25"/>
                    <a:pt x="24" y="21"/>
                    <a:pt x="32" y="21"/>
                  </a:cubicBezTo>
                  <a:cubicBezTo>
                    <a:pt x="45" y="21"/>
                    <a:pt x="53" y="28"/>
                    <a:pt x="53" y="42"/>
                  </a:cubicBezTo>
                  <a:cubicBezTo>
                    <a:pt x="53" y="83"/>
                    <a:pt x="53" y="83"/>
                    <a:pt x="53" y="83"/>
                  </a:cubicBezTo>
                  <a:cubicBezTo>
                    <a:pt x="40" y="83"/>
                    <a:pt x="40" y="83"/>
                    <a:pt x="40" y="83"/>
                  </a:cubicBezTo>
                  <a:cubicBezTo>
                    <a:pt x="40" y="45"/>
                    <a:pt x="40" y="45"/>
                    <a:pt x="40" y="45"/>
                  </a:cubicBezTo>
                  <a:cubicBezTo>
                    <a:pt x="39" y="36"/>
                    <a:pt x="36" y="32"/>
                    <a:pt x="28" y="32"/>
                  </a:cubicBezTo>
                  <a:cubicBezTo>
                    <a:pt x="19" y="32"/>
                    <a:pt x="13" y="39"/>
                    <a:pt x="13" y="48"/>
                  </a:cubicBezTo>
                  <a:cubicBezTo>
                    <a:pt x="13" y="83"/>
                    <a:pt x="13" y="83"/>
                    <a:pt x="13" y="83"/>
                  </a:cubicBezTo>
                  <a:cubicBezTo>
                    <a:pt x="0" y="83"/>
                    <a:pt x="0" y="83"/>
                    <a:pt x="0" y="83"/>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87" name="Freeform 10">
              <a:extLst>
                <a:ext uri="{FF2B5EF4-FFF2-40B4-BE49-F238E27FC236}">
                  <a16:creationId xmlns:a16="http://schemas.microsoft.com/office/drawing/2014/main" id="{217245ED-50A6-44FB-9795-D8E87ED4AECB}"/>
                </a:ext>
              </a:extLst>
            </p:cNvPr>
            <p:cNvSpPr>
              <a:spLocks noEditPoints="1"/>
            </p:cNvSpPr>
            <p:nvPr userDrawn="1"/>
          </p:nvSpPr>
          <p:spPr bwMode="auto">
            <a:xfrm>
              <a:off x="4509389" y="3642482"/>
              <a:ext cx="219075" cy="287337"/>
            </a:xfrm>
            <a:custGeom>
              <a:avLst/>
              <a:gdLst>
                <a:gd name="T0" fmla="*/ 0 w 64"/>
                <a:gd name="T1" fmla="*/ 0 h 83"/>
                <a:gd name="T2" fmla="*/ 36 w 64"/>
                <a:gd name="T3" fmla="*/ 0 h 83"/>
                <a:gd name="T4" fmla="*/ 64 w 64"/>
                <a:gd name="T5" fmla="*/ 26 h 83"/>
                <a:gd name="T6" fmla="*/ 36 w 64"/>
                <a:gd name="T7" fmla="*/ 51 h 83"/>
                <a:gd name="T8" fmla="*/ 14 w 64"/>
                <a:gd name="T9" fmla="*/ 51 h 83"/>
                <a:gd name="T10" fmla="*/ 14 w 64"/>
                <a:gd name="T11" fmla="*/ 83 h 83"/>
                <a:gd name="T12" fmla="*/ 0 w 64"/>
                <a:gd name="T13" fmla="*/ 83 h 83"/>
                <a:gd name="T14" fmla="*/ 0 w 64"/>
                <a:gd name="T15" fmla="*/ 0 h 83"/>
                <a:gd name="T16" fmla="*/ 14 w 64"/>
                <a:gd name="T17" fmla="*/ 39 h 83"/>
                <a:gd name="T18" fmla="*/ 36 w 64"/>
                <a:gd name="T19" fmla="*/ 39 h 83"/>
                <a:gd name="T20" fmla="*/ 50 w 64"/>
                <a:gd name="T21" fmla="*/ 26 h 83"/>
                <a:gd name="T22" fmla="*/ 36 w 64"/>
                <a:gd name="T23" fmla="*/ 12 h 83"/>
                <a:gd name="T24" fmla="*/ 14 w 64"/>
                <a:gd name="T25" fmla="*/ 12 h 83"/>
                <a:gd name="T26" fmla="*/ 14 w 64"/>
                <a:gd name="T27" fmla="*/ 3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83">
                  <a:moveTo>
                    <a:pt x="0" y="0"/>
                  </a:moveTo>
                  <a:cubicBezTo>
                    <a:pt x="36" y="0"/>
                    <a:pt x="36" y="0"/>
                    <a:pt x="36" y="0"/>
                  </a:cubicBezTo>
                  <a:cubicBezTo>
                    <a:pt x="60" y="0"/>
                    <a:pt x="64" y="16"/>
                    <a:pt x="64" y="26"/>
                  </a:cubicBezTo>
                  <a:cubicBezTo>
                    <a:pt x="64" y="36"/>
                    <a:pt x="60" y="51"/>
                    <a:pt x="36" y="51"/>
                  </a:cubicBezTo>
                  <a:cubicBezTo>
                    <a:pt x="14" y="51"/>
                    <a:pt x="14" y="51"/>
                    <a:pt x="14" y="51"/>
                  </a:cubicBezTo>
                  <a:cubicBezTo>
                    <a:pt x="14" y="83"/>
                    <a:pt x="14" y="83"/>
                    <a:pt x="14" y="83"/>
                  </a:cubicBezTo>
                  <a:cubicBezTo>
                    <a:pt x="0" y="83"/>
                    <a:pt x="0" y="83"/>
                    <a:pt x="0" y="83"/>
                  </a:cubicBezTo>
                  <a:lnTo>
                    <a:pt x="0" y="0"/>
                  </a:lnTo>
                  <a:close/>
                  <a:moveTo>
                    <a:pt x="14" y="39"/>
                  </a:moveTo>
                  <a:cubicBezTo>
                    <a:pt x="36" y="39"/>
                    <a:pt x="36" y="39"/>
                    <a:pt x="36" y="39"/>
                  </a:cubicBezTo>
                  <a:cubicBezTo>
                    <a:pt x="42" y="39"/>
                    <a:pt x="50" y="36"/>
                    <a:pt x="50" y="26"/>
                  </a:cubicBezTo>
                  <a:cubicBezTo>
                    <a:pt x="50" y="15"/>
                    <a:pt x="43" y="12"/>
                    <a:pt x="36" y="12"/>
                  </a:cubicBezTo>
                  <a:cubicBezTo>
                    <a:pt x="14" y="12"/>
                    <a:pt x="14" y="12"/>
                    <a:pt x="14" y="12"/>
                  </a:cubicBezTo>
                  <a:lnTo>
                    <a:pt x="1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88" name="Freeform 11">
              <a:extLst>
                <a:ext uri="{FF2B5EF4-FFF2-40B4-BE49-F238E27FC236}">
                  <a16:creationId xmlns:a16="http://schemas.microsoft.com/office/drawing/2014/main" id="{FEB33066-1AF8-4E05-9D19-55EFD81087FC}"/>
                </a:ext>
              </a:extLst>
            </p:cNvPr>
            <p:cNvSpPr/>
            <p:nvPr userDrawn="1"/>
          </p:nvSpPr>
          <p:spPr bwMode="auto">
            <a:xfrm>
              <a:off x="4752276" y="3715507"/>
              <a:ext cx="120650" cy="214312"/>
            </a:xfrm>
            <a:custGeom>
              <a:avLst/>
              <a:gdLst>
                <a:gd name="T0" fmla="*/ 0 w 35"/>
                <a:gd name="T1" fmla="*/ 2 h 62"/>
                <a:gd name="T2" fmla="*/ 12 w 35"/>
                <a:gd name="T3" fmla="*/ 2 h 62"/>
                <a:gd name="T4" fmla="*/ 12 w 35"/>
                <a:gd name="T5" fmla="*/ 14 h 62"/>
                <a:gd name="T6" fmla="*/ 12 w 35"/>
                <a:gd name="T7" fmla="*/ 14 h 62"/>
                <a:gd name="T8" fmla="*/ 30 w 35"/>
                <a:gd name="T9" fmla="*/ 0 h 62"/>
                <a:gd name="T10" fmla="*/ 35 w 35"/>
                <a:gd name="T11" fmla="*/ 1 h 62"/>
                <a:gd name="T12" fmla="*/ 35 w 35"/>
                <a:gd name="T13" fmla="*/ 13 h 62"/>
                <a:gd name="T14" fmla="*/ 29 w 35"/>
                <a:gd name="T15" fmla="*/ 13 h 62"/>
                <a:gd name="T16" fmla="*/ 13 w 35"/>
                <a:gd name="T17" fmla="*/ 33 h 62"/>
                <a:gd name="T18" fmla="*/ 13 w 35"/>
                <a:gd name="T19" fmla="*/ 62 h 62"/>
                <a:gd name="T20" fmla="*/ 0 w 35"/>
                <a:gd name="T21" fmla="*/ 62 h 62"/>
                <a:gd name="T22" fmla="*/ 0 w 35"/>
                <a:gd name="T2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62">
                  <a:moveTo>
                    <a:pt x="0" y="2"/>
                  </a:moveTo>
                  <a:cubicBezTo>
                    <a:pt x="12" y="2"/>
                    <a:pt x="12" y="2"/>
                    <a:pt x="12" y="2"/>
                  </a:cubicBezTo>
                  <a:cubicBezTo>
                    <a:pt x="12" y="14"/>
                    <a:pt x="12" y="14"/>
                    <a:pt x="12" y="14"/>
                  </a:cubicBezTo>
                  <a:cubicBezTo>
                    <a:pt x="12" y="14"/>
                    <a:pt x="12" y="14"/>
                    <a:pt x="12" y="14"/>
                  </a:cubicBezTo>
                  <a:cubicBezTo>
                    <a:pt x="14" y="7"/>
                    <a:pt x="22" y="0"/>
                    <a:pt x="30" y="0"/>
                  </a:cubicBezTo>
                  <a:cubicBezTo>
                    <a:pt x="33" y="0"/>
                    <a:pt x="33" y="1"/>
                    <a:pt x="35" y="1"/>
                  </a:cubicBezTo>
                  <a:cubicBezTo>
                    <a:pt x="35" y="13"/>
                    <a:pt x="35" y="13"/>
                    <a:pt x="35" y="13"/>
                  </a:cubicBezTo>
                  <a:cubicBezTo>
                    <a:pt x="33" y="13"/>
                    <a:pt x="31" y="13"/>
                    <a:pt x="29" y="13"/>
                  </a:cubicBezTo>
                  <a:cubicBezTo>
                    <a:pt x="20" y="13"/>
                    <a:pt x="13" y="20"/>
                    <a:pt x="13" y="33"/>
                  </a:cubicBezTo>
                  <a:cubicBezTo>
                    <a:pt x="13" y="62"/>
                    <a:pt x="13" y="62"/>
                    <a:pt x="13" y="62"/>
                  </a:cubicBezTo>
                  <a:cubicBezTo>
                    <a:pt x="0" y="62"/>
                    <a:pt x="0" y="62"/>
                    <a:pt x="0" y="62"/>
                  </a:cubicBez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89" name="Freeform 12">
              <a:extLst>
                <a:ext uri="{FF2B5EF4-FFF2-40B4-BE49-F238E27FC236}">
                  <a16:creationId xmlns:a16="http://schemas.microsoft.com/office/drawing/2014/main" id="{FF786DA1-A3FB-4BCA-8D7E-9CF4BB53EBC7}"/>
                </a:ext>
              </a:extLst>
            </p:cNvPr>
            <p:cNvSpPr>
              <a:spLocks noEditPoints="1"/>
            </p:cNvSpPr>
            <p:nvPr userDrawn="1"/>
          </p:nvSpPr>
          <p:spPr bwMode="auto">
            <a:xfrm>
              <a:off x="4896739" y="3642482"/>
              <a:ext cx="44450" cy="287337"/>
            </a:xfrm>
            <a:custGeom>
              <a:avLst/>
              <a:gdLst>
                <a:gd name="T0" fmla="*/ 0 w 28"/>
                <a:gd name="T1" fmla="*/ 0 h 181"/>
                <a:gd name="T2" fmla="*/ 28 w 28"/>
                <a:gd name="T3" fmla="*/ 0 h 181"/>
                <a:gd name="T4" fmla="*/ 28 w 28"/>
                <a:gd name="T5" fmla="*/ 28 h 181"/>
                <a:gd name="T6" fmla="*/ 0 w 28"/>
                <a:gd name="T7" fmla="*/ 28 h 181"/>
                <a:gd name="T8" fmla="*/ 0 w 28"/>
                <a:gd name="T9" fmla="*/ 0 h 181"/>
                <a:gd name="T10" fmla="*/ 0 w 28"/>
                <a:gd name="T11" fmla="*/ 50 h 181"/>
                <a:gd name="T12" fmla="*/ 28 w 28"/>
                <a:gd name="T13" fmla="*/ 50 h 181"/>
                <a:gd name="T14" fmla="*/ 28 w 28"/>
                <a:gd name="T15" fmla="*/ 181 h 181"/>
                <a:gd name="T16" fmla="*/ 0 w 28"/>
                <a:gd name="T17" fmla="*/ 181 h 181"/>
                <a:gd name="T18" fmla="*/ 0 w 28"/>
                <a:gd name="T19"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81">
                  <a:moveTo>
                    <a:pt x="0" y="0"/>
                  </a:moveTo>
                  <a:lnTo>
                    <a:pt x="28" y="0"/>
                  </a:lnTo>
                  <a:lnTo>
                    <a:pt x="28" y="28"/>
                  </a:lnTo>
                  <a:lnTo>
                    <a:pt x="0" y="28"/>
                  </a:lnTo>
                  <a:lnTo>
                    <a:pt x="0" y="0"/>
                  </a:lnTo>
                  <a:close/>
                  <a:moveTo>
                    <a:pt x="0" y="50"/>
                  </a:moveTo>
                  <a:lnTo>
                    <a:pt x="28" y="50"/>
                  </a:lnTo>
                  <a:lnTo>
                    <a:pt x="28" y="181"/>
                  </a:lnTo>
                  <a:lnTo>
                    <a:pt x="0" y="181"/>
                  </a:lnTo>
                  <a:lnTo>
                    <a:pt x="0" y="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90" name="Freeform 13">
              <a:extLst>
                <a:ext uri="{FF2B5EF4-FFF2-40B4-BE49-F238E27FC236}">
                  <a16:creationId xmlns:a16="http://schemas.microsoft.com/office/drawing/2014/main" id="{373C4821-5149-4283-9EF8-20579865D2E1}"/>
                </a:ext>
              </a:extLst>
            </p:cNvPr>
            <p:cNvSpPr/>
            <p:nvPr userDrawn="1"/>
          </p:nvSpPr>
          <p:spPr bwMode="auto">
            <a:xfrm>
              <a:off x="4969764" y="3721857"/>
              <a:ext cx="198437" cy="207962"/>
            </a:xfrm>
            <a:custGeom>
              <a:avLst/>
              <a:gdLst>
                <a:gd name="T0" fmla="*/ 0 w 125"/>
                <a:gd name="T1" fmla="*/ 0 h 131"/>
                <a:gd name="T2" fmla="*/ 32 w 125"/>
                <a:gd name="T3" fmla="*/ 0 h 131"/>
                <a:gd name="T4" fmla="*/ 65 w 125"/>
                <a:gd name="T5" fmla="*/ 100 h 131"/>
                <a:gd name="T6" fmla="*/ 65 w 125"/>
                <a:gd name="T7" fmla="*/ 100 h 131"/>
                <a:gd name="T8" fmla="*/ 95 w 125"/>
                <a:gd name="T9" fmla="*/ 0 h 131"/>
                <a:gd name="T10" fmla="*/ 125 w 125"/>
                <a:gd name="T11" fmla="*/ 0 h 131"/>
                <a:gd name="T12" fmla="*/ 80 w 125"/>
                <a:gd name="T13" fmla="*/ 131 h 131"/>
                <a:gd name="T14" fmla="*/ 47 w 125"/>
                <a:gd name="T15" fmla="*/ 131 h 131"/>
                <a:gd name="T16" fmla="*/ 0 w 125"/>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31">
                  <a:moveTo>
                    <a:pt x="0" y="0"/>
                  </a:moveTo>
                  <a:lnTo>
                    <a:pt x="32" y="0"/>
                  </a:lnTo>
                  <a:lnTo>
                    <a:pt x="65" y="100"/>
                  </a:lnTo>
                  <a:lnTo>
                    <a:pt x="65" y="100"/>
                  </a:lnTo>
                  <a:lnTo>
                    <a:pt x="95" y="0"/>
                  </a:lnTo>
                  <a:lnTo>
                    <a:pt x="125" y="0"/>
                  </a:lnTo>
                  <a:lnTo>
                    <a:pt x="80" y="131"/>
                  </a:lnTo>
                  <a:lnTo>
                    <a:pt x="47" y="13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91" name="Freeform 14">
              <a:extLst>
                <a:ext uri="{FF2B5EF4-FFF2-40B4-BE49-F238E27FC236}">
                  <a16:creationId xmlns:a16="http://schemas.microsoft.com/office/drawing/2014/main" id="{37866439-EA54-4AA6-8995-CCD9ED333CEF}"/>
                </a:ext>
              </a:extLst>
            </p:cNvPr>
            <p:cNvSpPr>
              <a:spLocks noEditPoints="1"/>
            </p:cNvSpPr>
            <p:nvPr userDrawn="1"/>
          </p:nvSpPr>
          <p:spPr bwMode="auto">
            <a:xfrm>
              <a:off x="5168201" y="3715507"/>
              <a:ext cx="206375" cy="217487"/>
            </a:xfrm>
            <a:custGeom>
              <a:avLst/>
              <a:gdLst>
                <a:gd name="T0" fmla="*/ 53 w 60"/>
                <a:gd name="T1" fmla="*/ 48 h 63"/>
                <a:gd name="T2" fmla="*/ 57 w 60"/>
                <a:gd name="T3" fmla="*/ 53 h 63"/>
                <a:gd name="T4" fmla="*/ 58 w 60"/>
                <a:gd name="T5" fmla="*/ 53 h 63"/>
                <a:gd name="T6" fmla="*/ 60 w 60"/>
                <a:gd name="T7" fmla="*/ 53 h 63"/>
                <a:gd name="T8" fmla="*/ 60 w 60"/>
                <a:gd name="T9" fmla="*/ 62 h 63"/>
                <a:gd name="T10" fmla="*/ 52 w 60"/>
                <a:gd name="T11" fmla="*/ 63 h 63"/>
                <a:gd name="T12" fmla="*/ 41 w 60"/>
                <a:gd name="T13" fmla="*/ 56 h 63"/>
                <a:gd name="T14" fmla="*/ 21 w 60"/>
                <a:gd name="T15" fmla="*/ 63 h 63"/>
                <a:gd name="T16" fmla="*/ 0 w 60"/>
                <a:gd name="T17" fmla="*/ 46 h 63"/>
                <a:gd name="T18" fmla="*/ 23 w 60"/>
                <a:gd name="T19" fmla="*/ 27 h 63"/>
                <a:gd name="T20" fmla="*/ 41 w 60"/>
                <a:gd name="T21" fmla="*/ 19 h 63"/>
                <a:gd name="T22" fmla="*/ 29 w 60"/>
                <a:gd name="T23" fmla="*/ 11 h 63"/>
                <a:gd name="T24" fmla="*/ 16 w 60"/>
                <a:gd name="T25" fmla="*/ 20 h 63"/>
                <a:gd name="T26" fmla="*/ 2 w 60"/>
                <a:gd name="T27" fmla="*/ 20 h 63"/>
                <a:gd name="T28" fmla="*/ 30 w 60"/>
                <a:gd name="T29" fmla="*/ 0 h 63"/>
                <a:gd name="T30" fmla="*/ 53 w 60"/>
                <a:gd name="T31" fmla="*/ 18 h 63"/>
                <a:gd name="T32" fmla="*/ 53 w 60"/>
                <a:gd name="T33" fmla="*/ 48 h 63"/>
                <a:gd name="T34" fmla="*/ 40 w 60"/>
                <a:gd name="T35" fmla="*/ 32 h 63"/>
                <a:gd name="T36" fmla="*/ 24 w 60"/>
                <a:gd name="T37" fmla="*/ 35 h 63"/>
                <a:gd name="T38" fmla="*/ 13 w 60"/>
                <a:gd name="T39" fmla="*/ 45 h 63"/>
                <a:gd name="T40" fmla="*/ 26 w 60"/>
                <a:gd name="T41" fmla="*/ 53 h 63"/>
                <a:gd name="T42" fmla="*/ 40 w 60"/>
                <a:gd name="T43" fmla="*/ 42 h 63"/>
                <a:gd name="T44" fmla="*/ 40 w 60"/>
                <a:gd name="T4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62">
                  <a:moveTo>
                    <a:pt x="53" y="48"/>
                  </a:moveTo>
                  <a:cubicBezTo>
                    <a:pt x="53" y="52"/>
                    <a:pt x="54" y="53"/>
                    <a:pt x="57" y="53"/>
                  </a:cubicBezTo>
                  <a:cubicBezTo>
                    <a:pt x="58" y="53"/>
                    <a:pt x="58" y="53"/>
                    <a:pt x="58" y="53"/>
                  </a:cubicBezTo>
                  <a:cubicBezTo>
                    <a:pt x="59" y="53"/>
                    <a:pt x="59" y="53"/>
                    <a:pt x="60" y="53"/>
                  </a:cubicBezTo>
                  <a:cubicBezTo>
                    <a:pt x="60" y="62"/>
                    <a:pt x="60" y="62"/>
                    <a:pt x="60" y="62"/>
                  </a:cubicBezTo>
                  <a:cubicBezTo>
                    <a:pt x="58" y="63"/>
                    <a:pt x="54" y="63"/>
                    <a:pt x="52" y="63"/>
                  </a:cubicBezTo>
                  <a:cubicBezTo>
                    <a:pt x="46" y="63"/>
                    <a:pt x="42" y="62"/>
                    <a:pt x="41" y="56"/>
                  </a:cubicBezTo>
                  <a:cubicBezTo>
                    <a:pt x="36" y="61"/>
                    <a:pt x="28" y="63"/>
                    <a:pt x="21" y="63"/>
                  </a:cubicBezTo>
                  <a:cubicBezTo>
                    <a:pt x="10" y="63"/>
                    <a:pt x="0" y="58"/>
                    <a:pt x="0" y="46"/>
                  </a:cubicBezTo>
                  <a:cubicBezTo>
                    <a:pt x="0" y="31"/>
                    <a:pt x="12" y="29"/>
                    <a:pt x="23" y="27"/>
                  </a:cubicBezTo>
                  <a:cubicBezTo>
                    <a:pt x="33" y="25"/>
                    <a:pt x="41" y="27"/>
                    <a:pt x="41" y="19"/>
                  </a:cubicBezTo>
                  <a:cubicBezTo>
                    <a:pt x="41" y="12"/>
                    <a:pt x="34" y="11"/>
                    <a:pt x="29" y="11"/>
                  </a:cubicBezTo>
                  <a:cubicBezTo>
                    <a:pt x="21" y="11"/>
                    <a:pt x="16" y="14"/>
                    <a:pt x="16" y="20"/>
                  </a:cubicBezTo>
                  <a:cubicBezTo>
                    <a:pt x="2" y="20"/>
                    <a:pt x="2" y="20"/>
                    <a:pt x="2" y="20"/>
                  </a:cubicBezTo>
                  <a:cubicBezTo>
                    <a:pt x="3" y="5"/>
                    <a:pt x="16" y="0"/>
                    <a:pt x="30" y="0"/>
                  </a:cubicBezTo>
                  <a:cubicBezTo>
                    <a:pt x="41" y="0"/>
                    <a:pt x="53" y="5"/>
                    <a:pt x="53" y="18"/>
                  </a:cubicBezTo>
                  <a:lnTo>
                    <a:pt x="53" y="48"/>
                  </a:lnTo>
                  <a:close/>
                  <a:moveTo>
                    <a:pt x="40" y="32"/>
                  </a:moveTo>
                  <a:cubicBezTo>
                    <a:pt x="36" y="35"/>
                    <a:pt x="30" y="34"/>
                    <a:pt x="24" y="35"/>
                  </a:cubicBezTo>
                  <a:cubicBezTo>
                    <a:pt x="19" y="36"/>
                    <a:pt x="13" y="38"/>
                    <a:pt x="13" y="45"/>
                  </a:cubicBezTo>
                  <a:cubicBezTo>
                    <a:pt x="13" y="51"/>
                    <a:pt x="21" y="53"/>
                    <a:pt x="26" y="53"/>
                  </a:cubicBezTo>
                  <a:cubicBezTo>
                    <a:pt x="31" y="53"/>
                    <a:pt x="40" y="50"/>
                    <a:pt x="40" y="42"/>
                  </a:cubicBezTo>
                  <a:lnTo>
                    <a:pt x="40"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92" name="Freeform 15">
              <a:extLst>
                <a:ext uri="{FF2B5EF4-FFF2-40B4-BE49-F238E27FC236}">
                  <a16:creationId xmlns:a16="http://schemas.microsoft.com/office/drawing/2014/main" id="{D1578A3C-9CFF-42EE-B2CB-D23A6E3306BB}"/>
                </a:ext>
              </a:extLst>
            </p:cNvPr>
            <p:cNvSpPr/>
            <p:nvPr userDrawn="1"/>
          </p:nvSpPr>
          <p:spPr bwMode="auto">
            <a:xfrm>
              <a:off x="5371401" y="3659944"/>
              <a:ext cx="120650" cy="269875"/>
            </a:xfrm>
            <a:custGeom>
              <a:avLst/>
              <a:gdLst>
                <a:gd name="T0" fmla="*/ 0 w 35"/>
                <a:gd name="T1" fmla="*/ 18 h 78"/>
                <a:gd name="T2" fmla="*/ 10 w 35"/>
                <a:gd name="T3" fmla="*/ 18 h 78"/>
                <a:gd name="T4" fmla="*/ 10 w 35"/>
                <a:gd name="T5" fmla="*/ 0 h 78"/>
                <a:gd name="T6" fmla="*/ 23 w 35"/>
                <a:gd name="T7" fmla="*/ 0 h 78"/>
                <a:gd name="T8" fmla="*/ 23 w 35"/>
                <a:gd name="T9" fmla="*/ 18 h 78"/>
                <a:gd name="T10" fmla="*/ 35 w 35"/>
                <a:gd name="T11" fmla="*/ 18 h 78"/>
                <a:gd name="T12" fmla="*/ 35 w 35"/>
                <a:gd name="T13" fmla="*/ 28 h 78"/>
                <a:gd name="T14" fmla="*/ 23 w 35"/>
                <a:gd name="T15" fmla="*/ 28 h 78"/>
                <a:gd name="T16" fmla="*/ 23 w 35"/>
                <a:gd name="T17" fmla="*/ 60 h 78"/>
                <a:gd name="T18" fmla="*/ 30 w 35"/>
                <a:gd name="T19" fmla="*/ 68 h 78"/>
                <a:gd name="T20" fmla="*/ 35 w 35"/>
                <a:gd name="T21" fmla="*/ 67 h 78"/>
                <a:gd name="T22" fmla="*/ 35 w 35"/>
                <a:gd name="T23" fmla="*/ 78 h 78"/>
                <a:gd name="T24" fmla="*/ 27 w 35"/>
                <a:gd name="T25" fmla="*/ 78 h 78"/>
                <a:gd name="T26" fmla="*/ 10 w 35"/>
                <a:gd name="T27" fmla="*/ 63 h 78"/>
                <a:gd name="T28" fmla="*/ 10 w 35"/>
                <a:gd name="T29" fmla="*/ 28 h 78"/>
                <a:gd name="T30" fmla="*/ 0 w 35"/>
                <a:gd name="T31" fmla="*/ 28 h 78"/>
                <a:gd name="T32" fmla="*/ 0 w 35"/>
                <a:gd name="T33"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78">
                  <a:moveTo>
                    <a:pt x="0" y="18"/>
                  </a:moveTo>
                  <a:cubicBezTo>
                    <a:pt x="10" y="18"/>
                    <a:pt x="10" y="18"/>
                    <a:pt x="10" y="18"/>
                  </a:cubicBezTo>
                  <a:cubicBezTo>
                    <a:pt x="10" y="0"/>
                    <a:pt x="10" y="0"/>
                    <a:pt x="10" y="0"/>
                  </a:cubicBezTo>
                  <a:cubicBezTo>
                    <a:pt x="23" y="0"/>
                    <a:pt x="23" y="0"/>
                    <a:pt x="23" y="0"/>
                  </a:cubicBezTo>
                  <a:cubicBezTo>
                    <a:pt x="23" y="18"/>
                    <a:pt x="23" y="18"/>
                    <a:pt x="23" y="18"/>
                  </a:cubicBezTo>
                  <a:cubicBezTo>
                    <a:pt x="35" y="18"/>
                    <a:pt x="35" y="18"/>
                    <a:pt x="35" y="18"/>
                  </a:cubicBezTo>
                  <a:cubicBezTo>
                    <a:pt x="35" y="28"/>
                    <a:pt x="35" y="28"/>
                    <a:pt x="35" y="28"/>
                  </a:cubicBezTo>
                  <a:cubicBezTo>
                    <a:pt x="23" y="28"/>
                    <a:pt x="23" y="28"/>
                    <a:pt x="23" y="28"/>
                  </a:cubicBezTo>
                  <a:cubicBezTo>
                    <a:pt x="23" y="60"/>
                    <a:pt x="23" y="60"/>
                    <a:pt x="23" y="60"/>
                  </a:cubicBezTo>
                  <a:cubicBezTo>
                    <a:pt x="23" y="65"/>
                    <a:pt x="24" y="68"/>
                    <a:pt x="30" y="68"/>
                  </a:cubicBezTo>
                  <a:cubicBezTo>
                    <a:pt x="32" y="68"/>
                    <a:pt x="34" y="68"/>
                    <a:pt x="35" y="67"/>
                  </a:cubicBezTo>
                  <a:cubicBezTo>
                    <a:pt x="35" y="78"/>
                    <a:pt x="35" y="78"/>
                    <a:pt x="35" y="78"/>
                  </a:cubicBezTo>
                  <a:cubicBezTo>
                    <a:pt x="32" y="78"/>
                    <a:pt x="30" y="78"/>
                    <a:pt x="27" y="78"/>
                  </a:cubicBezTo>
                  <a:cubicBezTo>
                    <a:pt x="13" y="78"/>
                    <a:pt x="11" y="73"/>
                    <a:pt x="10" y="63"/>
                  </a:cubicBezTo>
                  <a:cubicBezTo>
                    <a:pt x="10" y="28"/>
                    <a:pt x="10" y="28"/>
                    <a:pt x="10" y="28"/>
                  </a:cubicBezTo>
                  <a:cubicBezTo>
                    <a:pt x="0" y="28"/>
                    <a:pt x="0" y="28"/>
                    <a:pt x="0" y="28"/>
                  </a:cubicBezTo>
                  <a:lnTo>
                    <a:pt x="0"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93" name="Freeform 16">
              <a:extLst>
                <a:ext uri="{FF2B5EF4-FFF2-40B4-BE49-F238E27FC236}">
                  <a16:creationId xmlns:a16="http://schemas.microsoft.com/office/drawing/2014/main" id="{BEBEDA6F-E676-46CF-B036-35EEF42FF585}"/>
                </a:ext>
              </a:extLst>
            </p:cNvPr>
            <p:cNvSpPr>
              <a:spLocks noEditPoints="1"/>
            </p:cNvSpPr>
            <p:nvPr userDrawn="1"/>
          </p:nvSpPr>
          <p:spPr bwMode="auto">
            <a:xfrm>
              <a:off x="5515864" y="3715507"/>
              <a:ext cx="203200" cy="217487"/>
            </a:xfrm>
            <a:custGeom>
              <a:avLst/>
              <a:gdLst>
                <a:gd name="T0" fmla="*/ 13 w 59"/>
                <a:gd name="T1" fmla="*/ 35 h 63"/>
                <a:gd name="T2" fmla="*/ 29 w 59"/>
                <a:gd name="T3" fmla="*/ 53 h 63"/>
                <a:gd name="T4" fmla="*/ 44 w 59"/>
                <a:gd name="T5" fmla="*/ 43 h 63"/>
                <a:gd name="T6" fmla="*/ 56 w 59"/>
                <a:gd name="T7" fmla="*/ 43 h 63"/>
                <a:gd name="T8" fmla="*/ 29 w 59"/>
                <a:gd name="T9" fmla="*/ 63 h 63"/>
                <a:gd name="T10" fmla="*/ 0 w 59"/>
                <a:gd name="T11" fmla="*/ 32 h 63"/>
                <a:gd name="T12" fmla="*/ 29 w 59"/>
                <a:gd name="T13" fmla="*/ 0 h 63"/>
                <a:gd name="T14" fmla="*/ 57 w 59"/>
                <a:gd name="T15" fmla="*/ 35 h 63"/>
                <a:gd name="T16" fmla="*/ 13 w 59"/>
                <a:gd name="T17" fmla="*/ 35 h 63"/>
                <a:gd name="T18" fmla="*/ 44 w 59"/>
                <a:gd name="T19" fmla="*/ 27 h 63"/>
                <a:gd name="T20" fmla="*/ 29 w 59"/>
                <a:gd name="T21" fmla="*/ 11 h 63"/>
                <a:gd name="T22" fmla="*/ 13 w 59"/>
                <a:gd name="T23" fmla="*/ 27 h 63"/>
                <a:gd name="T24" fmla="*/ 44 w 59"/>
                <a:gd name="T2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2">
                  <a:moveTo>
                    <a:pt x="13" y="35"/>
                  </a:moveTo>
                  <a:cubicBezTo>
                    <a:pt x="13" y="45"/>
                    <a:pt x="18" y="53"/>
                    <a:pt x="29" y="53"/>
                  </a:cubicBezTo>
                  <a:cubicBezTo>
                    <a:pt x="37" y="53"/>
                    <a:pt x="41" y="50"/>
                    <a:pt x="44" y="43"/>
                  </a:cubicBezTo>
                  <a:cubicBezTo>
                    <a:pt x="56" y="43"/>
                    <a:pt x="56" y="43"/>
                    <a:pt x="56" y="43"/>
                  </a:cubicBezTo>
                  <a:cubicBezTo>
                    <a:pt x="53" y="56"/>
                    <a:pt x="42" y="63"/>
                    <a:pt x="29" y="63"/>
                  </a:cubicBezTo>
                  <a:cubicBezTo>
                    <a:pt x="10" y="63"/>
                    <a:pt x="0" y="50"/>
                    <a:pt x="0" y="32"/>
                  </a:cubicBezTo>
                  <a:cubicBezTo>
                    <a:pt x="0" y="15"/>
                    <a:pt x="11" y="0"/>
                    <a:pt x="29" y="0"/>
                  </a:cubicBezTo>
                  <a:cubicBezTo>
                    <a:pt x="48" y="0"/>
                    <a:pt x="59" y="17"/>
                    <a:pt x="57" y="35"/>
                  </a:cubicBezTo>
                  <a:lnTo>
                    <a:pt x="13" y="35"/>
                  </a:lnTo>
                  <a:close/>
                  <a:moveTo>
                    <a:pt x="44" y="27"/>
                  </a:moveTo>
                  <a:cubicBezTo>
                    <a:pt x="43" y="18"/>
                    <a:pt x="38" y="11"/>
                    <a:pt x="29" y="11"/>
                  </a:cubicBezTo>
                  <a:cubicBezTo>
                    <a:pt x="20" y="11"/>
                    <a:pt x="13" y="18"/>
                    <a:pt x="13" y="27"/>
                  </a:cubicBezTo>
                  <a:lnTo>
                    <a:pt x="44"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94" name="Freeform 17">
              <a:extLst>
                <a:ext uri="{FF2B5EF4-FFF2-40B4-BE49-F238E27FC236}">
                  <a16:creationId xmlns:a16="http://schemas.microsoft.com/office/drawing/2014/main" id="{00BC4366-FB43-482C-8E83-0056C4CA5983}"/>
                </a:ext>
              </a:extLst>
            </p:cNvPr>
            <p:cNvSpPr/>
            <p:nvPr userDrawn="1"/>
          </p:nvSpPr>
          <p:spPr bwMode="auto">
            <a:xfrm>
              <a:off x="5755576" y="3642482"/>
              <a:ext cx="368300" cy="287337"/>
            </a:xfrm>
            <a:custGeom>
              <a:avLst/>
              <a:gdLst>
                <a:gd name="T0" fmla="*/ 0 w 232"/>
                <a:gd name="T1" fmla="*/ 0 h 181"/>
                <a:gd name="T2" fmla="*/ 33 w 232"/>
                <a:gd name="T3" fmla="*/ 0 h 181"/>
                <a:gd name="T4" fmla="*/ 63 w 232"/>
                <a:gd name="T5" fmla="*/ 137 h 181"/>
                <a:gd name="T6" fmla="*/ 65 w 232"/>
                <a:gd name="T7" fmla="*/ 137 h 181"/>
                <a:gd name="T8" fmla="*/ 100 w 232"/>
                <a:gd name="T9" fmla="*/ 0 h 181"/>
                <a:gd name="T10" fmla="*/ 132 w 232"/>
                <a:gd name="T11" fmla="*/ 0 h 181"/>
                <a:gd name="T12" fmla="*/ 167 w 232"/>
                <a:gd name="T13" fmla="*/ 137 h 181"/>
                <a:gd name="T14" fmla="*/ 167 w 232"/>
                <a:gd name="T15" fmla="*/ 137 h 181"/>
                <a:gd name="T16" fmla="*/ 202 w 232"/>
                <a:gd name="T17" fmla="*/ 0 h 181"/>
                <a:gd name="T18" fmla="*/ 232 w 232"/>
                <a:gd name="T19" fmla="*/ 0 h 181"/>
                <a:gd name="T20" fmla="*/ 184 w 232"/>
                <a:gd name="T21" fmla="*/ 181 h 181"/>
                <a:gd name="T22" fmla="*/ 152 w 232"/>
                <a:gd name="T23" fmla="*/ 181 h 181"/>
                <a:gd name="T24" fmla="*/ 117 w 232"/>
                <a:gd name="T25" fmla="*/ 44 h 181"/>
                <a:gd name="T26" fmla="*/ 115 w 232"/>
                <a:gd name="T27" fmla="*/ 44 h 181"/>
                <a:gd name="T28" fmla="*/ 78 w 232"/>
                <a:gd name="T29" fmla="*/ 181 h 181"/>
                <a:gd name="T30" fmla="*/ 48 w 232"/>
                <a:gd name="T31" fmla="*/ 181 h 181"/>
                <a:gd name="T32" fmla="*/ 0 w 232"/>
                <a:gd name="T3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 h="181">
                  <a:moveTo>
                    <a:pt x="0" y="0"/>
                  </a:moveTo>
                  <a:lnTo>
                    <a:pt x="33" y="0"/>
                  </a:lnTo>
                  <a:lnTo>
                    <a:pt x="63" y="137"/>
                  </a:lnTo>
                  <a:lnTo>
                    <a:pt x="65" y="137"/>
                  </a:lnTo>
                  <a:lnTo>
                    <a:pt x="100" y="0"/>
                  </a:lnTo>
                  <a:lnTo>
                    <a:pt x="132" y="0"/>
                  </a:lnTo>
                  <a:lnTo>
                    <a:pt x="167" y="137"/>
                  </a:lnTo>
                  <a:lnTo>
                    <a:pt x="167" y="137"/>
                  </a:lnTo>
                  <a:lnTo>
                    <a:pt x="202" y="0"/>
                  </a:lnTo>
                  <a:lnTo>
                    <a:pt x="232" y="0"/>
                  </a:lnTo>
                  <a:lnTo>
                    <a:pt x="184" y="181"/>
                  </a:lnTo>
                  <a:lnTo>
                    <a:pt x="152" y="181"/>
                  </a:lnTo>
                  <a:lnTo>
                    <a:pt x="117" y="44"/>
                  </a:lnTo>
                  <a:lnTo>
                    <a:pt x="115" y="44"/>
                  </a:lnTo>
                  <a:lnTo>
                    <a:pt x="78" y="181"/>
                  </a:lnTo>
                  <a:lnTo>
                    <a:pt x="48" y="18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95" name="Freeform 18">
              <a:extLst>
                <a:ext uri="{FF2B5EF4-FFF2-40B4-BE49-F238E27FC236}">
                  <a16:creationId xmlns:a16="http://schemas.microsoft.com/office/drawing/2014/main" id="{28968877-7506-4C5B-BE03-1B48DA430283}"/>
                </a:ext>
              </a:extLst>
            </p:cNvPr>
            <p:cNvSpPr/>
            <p:nvPr userDrawn="1"/>
          </p:nvSpPr>
          <p:spPr bwMode="auto">
            <a:xfrm>
              <a:off x="4509389" y="3998082"/>
              <a:ext cx="266700" cy="263525"/>
            </a:xfrm>
            <a:custGeom>
              <a:avLst/>
              <a:gdLst>
                <a:gd name="T0" fmla="*/ 0 w 168"/>
                <a:gd name="T1" fmla="*/ 0 h 166"/>
                <a:gd name="T2" fmla="*/ 41 w 168"/>
                <a:gd name="T3" fmla="*/ 0 h 166"/>
                <a:gd name="T4" fmla="*/ 86 w 168"/>
                <a:gd name="T5" fmla="*/ 131 h 166"/>
                <a:gd name="T6" fmla="*/ 86 w 168"/>
                <a:gd name="T7" fmla="*/ 131 h 166"/>
                <a:gd name="T8" fmla="*/ 129 w 168"/>
                <a:gd name="T9" fmla="*/ 0 h 166"/>
                <a:gd name="T10" fmla="*/ 168 w 168"/>
                <a:gd name="T11" fmla="*/ 0 h 166"/>
                <a:gd name="T12" fmla="*/ 168 w 168"/>
                <a:gd name="T13" fmla="*/ 166 h 166"/>
                <a:gd name="T14" fmla="*/ 142 w 168"/>
                <a:gd name="T15" fmla="*/ 166 h 166"/>
                <a:gd name="T16" fmla="*/ 142 w 168"/>
                <a:gd name="T17" fmla="*/ 40 h 166"/>
                <a:gd name="T18" fmla="*/ 142 w 168"/>
                <a:gd name="T19" fmla="*/ 40 h 166"/>
                <a:gd name="T20" fmla="*/ 97 w 168"/>
                <a:gd name="T21" fmla="*/ 166 h 166"/>
                <a:gd name="T22" fmla="*/ 73 w 168"/>
                <a:gd name="T23" fmla="*/ 166 h 166"/>
                <a:gd name="T24" fmla="*/ 28 w 168"/>
                <a:gd name="T25" fmla="*/ 40 h 166"/>
                <a:gd name="T26" fmla="*/ 28 w 168"/>
                <a:gd name="T27" fmla="*/ 40 h 166"/>
                <a:gd name="T28" fmla="*/ 28 w 168"/>
                <a:gd name="T29" fmla="*/ 166 h 166"/>
                <a:gd name="T30" fmla="*/ 0 w 168"/>
                <a:gd name="T31" fmla="*/ 166 h 166"/>
                <a:gd name="T32" fmla="*/ 0 w 16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66">
                  <a:moveTo>
                    <a:pt x="0" y="0"/>
                  </a:moveTo>
                  <a:lnTo>
                    <a:pt x="41" y="0"/>
                  </a:lnTo>
                  <a:lnTo>
                    <a:pt x="86" y="131"/>
                  </a:lnTo>
                  <a:lnTo>
                    <a:pt x="86" y="131"/>
                  </a:lnTo>
                  <a:lnTo>
                    <a:pt x="129" y="0"/>
                  </a:lnTo>
                  <a:lnTo>
                    <a:pt x="168" y="0"/>
                  </a:lnTo>
                  <a:lnTo>
                    <a:pt x="168" y="166"/>
                  </a:lnTo>
                  <a:lnTo>
                    <a:pt x="142" y="166"/>
                  </a:lnTo>
                  <a:lnTo>
                    <a:pt x="142" y="40"/>
                  </a:lnTo>
                  <a:lnTo>
                    <a:pt x="142" y="40"/>
                  </a:lnTo>
                  <a:lnTo>
                    <a:pt x="97" y="166"/>
                  </a:lnTo>
                  <a:lnTo>
                    <a:pt x="73" y="166"/>
                  </a:lnTo>
                  <a:lnTo>
                    <a:pt x="28" y="40"/>
                  </a:lnTo>
                  <a:lnTo>
                    <a:pt x="28" y="40"/>
                  </a:lnTo>
                  <a:lnTo>
                    <a:pt x="28" y="166"/>
                  </a:lnTo>
                  <a:lnTo>
                    <a:pt x="0" y="166"/>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96" name="Freeform 19">
              <a:extLst>
                <a:ext uri="{FF2B5EF4-FFF2-40B4-BE49-F238E27FC236}">
                  <a16:creationId xmlns:a16="http://schemas.microsoft.com/office/drawing/2014/main" id="{3F1056AE-7AE6-454D-9439-73E668DC5645}"/>
                </a:ext>
              </a:extLst>
            </p:cNvPr>
            <p:cNvSpPr>
              <a:spLocks noEditPoints="1"/>
            </p:cNvSpPr>
            <p:nvPr userDrawn="1"/>
          </p:nvSpPr>
          <p:spPr bwMode="auto">
            <a:xfrm>
              <a:off x="4807839" y="4067932"/>
              <a:ext cx="185737" cy="196850"/>
            </a:xfrm>
            <a:custGeom>
              <a:avLst/>
              <a:gdLst>
                <a:gd name="T0" fmla="*/ 48 w 54"/>
                <a:gd name="T1" fmla="*/ 44 h 57"/>
                <a:gd name="T2" fmla="*/ 51 w 54"/>
                <a:gd name="T3" fmla="*/ 48 h 57"/>
                <a:gd name="T4" fmla="*/ 53 w 54"/>
                <a:gd name="T5" fmla="*/ 48 h 57"/>
                <a:gd name="T6" fmla="*/ 54 w 54"/>
                <a:gd name="T7" fmla="*/ 48 h 57"/>
                <a:gd name="T8" fmla="*/ 54 w 54"/>
                <a:gd name="T9" fmla="*/ 56 h 57"/>
                <a:gd name="T10" fmla="*/ 47 w 54"/>
                <a:gd name="T11" fmla="*/ 57 h 57"/>
                <a:gd name="T12" fmla="*/ 37 w 54"/>
                <a:gd name="T13" fmla="*/ 51 h 57"/>
                <a:gd name="T14" fmla="*/ 18 w 54"/>
                <a:gd name="T15" fmla="*/ 57 h 57"/>
                <a:gd name="T16" fmla="*/ 0 w 54"/>
                <a:gd name="T17" fmla="*/ 41 h 57"/>
                <a:gd name="T18" fmla="*/ 21 w 54"/>
                <a:gd name="T19" fmla="*/ 24 h 57"/>
                <a:gd name="T20" fmla="*/ 37 w 54"/>
                <a:gd name="T21" fmla="*/ 17 h 57"/>
                <a:gd name="T22" fmla="*/ 26 w 54"/>
                <a:gd name="T23" fmla="*/ 9 h 57"/>
                <a:gd name="T24" fmla="*/ 14 w 54"/>
                <a:gd name="T25" fmla="*/ 18 h 57"/>
                <a:gd name="T26" fmla="*/ 2 w 54"/>
                <a:gd name="T27" fmla="*/ 18 h 57"/>
                <a:gd name="T28" fmla="*/ 26 w 54"/>
                <a:gd name="T29" fmla="*/ 0 h 57"/>
                <a:gd name="T30" fmla="*/ 48 w 54"/>
                <a:gd name="T31" fmla="*/ 16 h 57"/>
                <a:gd name="T32" fmla="*/ 48 w 54"/>
                <a:gd name="T33" fmla="*/ 44 h 57"/>
                <a:gd name="T34" fmla="*/ 36 w 54"/>
                <a:gd name="T35" fmla="*/ 29 h 57"/>
                <a:gd name="T36" fmla="*/ 21 w 54"/>
                <a:gd name="T37" fmla="*/ 32 h 57"/>
                <a:gd name="T38" fmla="*/ 12 w 54"/>
                <a:gd name="T39" fmla="*/ 41 h 57"/>
                <a:gd name="T40" fmla="*/ 23 w 54"/>
                <a:gd name="T41" fmla="*/ 48 h 57"/>
                <a:gd name="T42" fmla="*/ 36 w 54"/>
                <a:gd name="T43" fmla="*/ 38 h 57"/>
                <a:gd name="T44" fmla="*/ 36 w 54"/>
                <a:gd name="T4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57">
                  <a:moveTo>
                    <a:pt x="48" y="44"/>
                  </a:moveTo>
                  <a:cubicBezTo>
                    <a:pt x="48" y="47"/>
                    <a:pt x="49" y="48"/>
                    <a:pt x="51" y="48"/>
                  </a:cubicBezTo>
                  <a:cubicBezTo>
                    <a:pt x="53" y="48"/>
                    <a:pt x="53" y="48"/>
                    <a:pt x="53" y="48"/>
                  </a:cubicBezTo>
                  <a:cubicBezTo>
                    <a:pt x="53" y="48"/>
                    <a:pt x="54" y="48"/>
                    <a:pt x="54" y="48"/>
                  </a:cubicBezTo>
                  <a:cubicBezTo>
                    <a:pt x="54" y="56"/>
                    <a:pt x="54" y="56"/>
                    <a:pt x="54" y="56"/>
                  </a:cubicBezTo>
                  <a:cubicBezTo>
                    <a:pt x="52" y="57"/>
                    <a:pt x="49" y="57"/>
                    <a:pt x="47" y="57"/>
                  </a:cubicBezTo>
                  <a:cubicBezTo>
                    <a:pt x="42" y="57"/>
                    <a:pt x="38" y="56"/>
                    <a:pt x="37" y="51"/>
                  </a:cubicBezTo>
                  <a:cubicBezTo>
                    <a:pt x="32" y="55"/>
                    <a:pt x="25" y="57"/>
                    <a:pt x="18" y="57"/>
                  </a:cubicBezTo>
                  <a:cubicBezTo>
                    <a:pt x="8" y="57"/>
                    <a:pt x="0" y="52"/>
                    <a:pt x="0" y="41"/>
                  </a:cubicBezTo>
                  <a:cubicBezTo>
                    <a:pt x="0" y="28"/>
                    <a:pt x="10" y="26"/>
                    <a:pt x="21" y="24"/>
                  </a:cubicBezTo>
                  <a:cubicBezTo>
                    <a:pt x="29" y="23"/>
                    <a:pt x="37" y="24"/>
                    <a:pt x="37" y="17"/>
                  </a:cubicBezTo>
                  <a:cubicBezTo>
                    <a:pt x="37" y="10"/>
                    <a:pt x="30" y="9"/>
                    <a:pt x="26" y="9"/>
                  </a:cubicBezTo>
                  <a:cubicBezTo>
                    <a:pt x="19" y="9"/>
                    <a:pt x="14" y="12"/>
                    <a:pt x="14" y="18"/>
                  </a:cubicBezTo>
                  <a:cubicBezTo>
                    <a:pt x="2" y="18"/>
                    <a:pt x="2" y="18"/>
                    <a:pt x="2" y="18"/>
                  </a:cubicBezTo>
                  <a:cubicBezTo>
                    <a:pt x="2" y="4"/>
                    <a:pt x="14" y="0"/>
                    <a:pt x="26" y="0"/>
                  </a:cubicBezTo>
                  <a:cubicBezTo>
                    <a:pt x="37" y="0"/>
                    <a:pt x="48" y="4"/>
                    <a:pt x="48" y="16"/>
                  </a:cubicBezTo>
                  <a:lnTo>
                    <a:pt x="48" y="44"/>
                  </a:lnTo>
                  <a:close/>
                  <a:moveTo>
                    <a:pt x="36" y="29"/>
                  </a:moveTo>
                  <a:cubicBezTo>
                    <a:pt x="33" y="31"/>
                    <a:pt x="27" y="31"/>
                    <a:pt x="21" y="32"/>
                  </a:cubicBezTo>
                  <a:cubicBezTo>
                    <a:pt x="16" y="33"/>
                    <a:pt x="12" y="35"/>
                    <a:pt x="12" y="41"/>
                  </a:cubicBezTo>
                  <a:cubicBezTo>
                    <a:pt x="12" y="46"/>
                    <a:pt x="19" y="48"/>
                    <a:pt x="23" y="48"/>
                  </a:cubicBezTo>
                  <a:cubicBezTo>
                    <a:pt x="28" y="48"/>
                    <a:pt x="36" y="45"/>
                    <a:pt x="36" y="38"/>
                  </a:cubicBezTo>
                  <a:lnTo>
                    <a:pt x="36" y="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97" name="Freeform 20">
              <a:extLst>
                <a:ext uri="{FF2B5EF4-FFF2-40B4-BE49-F238E27FC236}">
                  <a16:creationId xmlns:a16="http://schemas.microsoft.com/office/drawing/2014/main" id="{EA15AF79-51FF-4F4E-AFD7-09521769A99F}"/>
                </a:ext>
              </a:extLst>
            </p:cNvPr>
            <p:cNvSpPr/>
            <p:nvPr userDrawn="1"/>
          </p:nvSpPr>
          <p:spPr bwMode="auto">
            <a:xfrm>
              <a:off x="5014214" y="4067932"/>
              <a:ext cx="165100" cy="193675"/>
            </a:xfrm>
            <a:custGeom>
              <a:avLst/>
              <a:gdLst>
                <a:gd name="T0" fmla="*/ 0 w 48"/>
                <a:gd name="T1" fmla="*/ 1 h 56"/>
                <a:gd name="T2" fmla="*/ 12 w 48"/>
                <a:gd name="T3" fmla="*/ 1 h 56"/>
                <a:gd name="T4" fmla="*/ 12 w 48"/>
                <a:gd name="T5" fmla="*/ 9 h 56"/>
                <a:gd name="T6" fmla="*/ 12 w 48"/>
                <a:gd name="T7" fmla="*/ 9 h 56"/>
                <a:gd name="T8" fmla="*/ 29 w 48"/>
                <a:gd name="T9" fmla="*/ 0 h 56"/>
                <a:gd name="T10" fmla="*/ 48 w 48"/>
                <a:gd name="T11" fmla="*/ 18 h 56"/>
                <a:gd name="T12" fmla="*/ 48 w 48"/>
                <a:gd name="T13" fmla="*/ 56 h 56"/>
                <a:gd name="T14" fmla="*/ 36 w 48"/>
                <a:gd name="T15" fmla="*/ 56 h 56"/>
                <a:gd name="T16" fmla="*/ 36 w 48"/>
                <a:gd name="T17" fmla="*/ 22 h 56"/>
                <a:gd name="T18" fmla="*/ 26 w 48"/>
                <a:gd name="T19" fmla="*/ 9 h 56"/>
                <a:gd name="T20" fmla="*/ 12 w 48"/>
                <a:gd name="T21" fmla="*/ 24 h 56"/>
                <a:gd name="T22" fmla="*/ 12 w 48"/>
                <a:gd name="T23" fmla="*/ 56 h 56"/>
                <a:gd name="T24" fmla="*/ 0 w 48"/>
                <a:gd name="T25" fmla="*/ 56 h 56"/>
                <a:gd name="T26" fmla="*/ 0 w 48"/>
                <a:gd name="T2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56">
                  <a:moveTo>
                    <a:pt x="0" y="1"/>
                  </a:moveTo>
                  <a:cubicBezTo>
                    <a:pt x="12" y="1"/>
                    <a:pt x="12" y="1"/>
                    <a:pt x="12" y="1"/>
                  </a:cubicBezTo>
                  <a:cubicBezTo>
                    <a:pt x="12" y="9"/>
                    <a:pt x="12" y="9"/>
                    <a:pt x="12" y="9"/>
                  </a:cubicBezTo>
                  <a:cubicBezTo>
                    <a:pt x="12" y="9"/>
                    <a:pt x="12" y="9"/>
                    <a:pt x="12" y="9"/>
                  </a:cubicBezTo>
                  <a:cubicBezTo>
                    <a:pt x="16" y="3"/>
                    <a:pt x="22" y="0"/>
                    <a:pt x="29" y="0"/>
                  </a:cubicBezTo>
                  <a:cubicBezTo>
                    <a:pt x="41" y="0"/>
                    <a:pt x="48" y="6"/>
                    <a:pt x="48" y="18"/>
                  </a:cubicBezTo>
                  <a:cubicBezTo>
                    <a:pt x="48" y="56"/>
                    <a:pt x="48" y="56"/>
                    <a:pt x="48" y="56"/>
                  </a:cubicBezTo>
                  <a:cubicBezTo>
                    <a:pt x="36" y="56"/>
                    <a:pt x="36" y="56"/>
                    <a:pt x="36" y="56"/>
                  </a:cubicBezTo>
                  <a:cubicBezTo>
                    <a:pt x="36" y="22"/>
                    <a:pt x="36" y="22"/>
                    <a:pt x="36" y="22"/>
                  </a:cubicBezTo>
                  <a:cubicBezTo>
                    <a:pt x="36" y="13"/>
                    <a:pt x="33" y="9"/>
                    <a:pt x="26" y="9"/>
                  </a:cubicBezTo>
                  <a:cubicBezTo>
                    <a:pt x="18" y="9"/>
                    <a:pt x="12" y="16"/>
                    <a:pt x="12" y="24"/>
                  </a:cubicBezTo>
                  <a:cubicBezTo>
                    <a:pt x="12" y="56"/>
                    <a:pt x="12" y="56"/>
                    <a:pt x="12" y="56"/>
                  </a:cubicBezTo>
                  <a:cubicBezTo>
                    <a:pt x="0" y="56"/>
                    <a:pt x="0" y="56"/>
                    <a:pt x="0" y="56"/>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98" name="Freeform 21">
              <a:extLst>
                <a:ext uri="{FF2B5EF4-FFF2-40B4-BE49-F238E27FC236}">
                  <a16:creationId xmlns:a16="http://schemas.microsoft.com/office/drawing/2014/main" id="{6D5AC7B4-33B8-46CE-8C5C-940D09B6F2CB}"/>
                </a:ext>
              </a:extLst>
            </p:cNvPr>
            <p:cNvSpPr>
              <a:spLocks noEditPoints="1"/>
            </p:cNvSpPr>
            <p:nvPr userDrawn="1"/>
          </p:nvSpPr>
          <p:spPr bwMode="auto">
            <a:xfrm>
              <a:off x="5203126" y="4067932"/>
              <a:ext cx="188912" cy="196850"/>
            </a:xfrm>
            <a:custGeom>
              <a:avLst/>
              <a:gdLst>
                <a:gd name="T0" fmla="*/ 49 w 55"/>
                <a:gd name="T1" fmla="*/ 44 h 57"/>
                <a:gd name="T2" fmla="*/ 52 w 55"/>
                <a:gd name="T3" fmla="*/ 48 h 57"/>
                <a:gd name="T4" fmla="*/ 53 w 55"/>
                <a:gd name="T5" fmla="*/ 48 h 57"/>
                <a:gd name="T6" fmla="*/ 55 w 55"/>
                <a:gd name="T7" fmla="*/ 48 h 57"/>
                <a:gd name="T8" fmla="*/ 55 w 55"/>
                <a:gd name="T9" fmla="*/ 56 h 57"/>
                <a:gd name="T10" fmla="*/ 47 w 55"/>
                <a:gd name="T11" fmla="*/ 57 h 57"/>
                <a:gd name="T12" fmla="*/ 38 w 55"/>
                <a:gd name="T13" fmla="*/ 51 h 57"/>
                <a:gd name="T14" fmla="*/ 19 w 55"/>
                <a:gd name="T15" fmla="*/ 57 h 57"/>
                <a:gd name="T16" fmla="*/ 0 w 55"/>
                <a:gd name="T17" fmla="*/ 41 h 57"/>
                <a:gd name="T18" fmla="*/ 21 w 55"/>
                <a:gd name="T19" fmla="*/ 24 h 57"/>
                <a:gd name="T20" fmla="*/ 38 w 55"/>
                <a:gd name="T21" fmla="*/ 17 h 57"/>
                <a:gd name="T22" fmla="*/ 26 w 55"/>
                <a:gd name="T23" fmla="*/ 9 h 57"/>
                <a:gd name="T24" fmla="*/ 14 w 55"/>
                <a:gd name="T25" fmla="*/ 18 h 57"/>
                <a:gd name="T26" fmla="*/ 2 w 55"/>
                <a:gd name="T27" fmla="*/ 18 h 57"/>
                <a:gd name="T28" fmla="*/ 27 w 55"/>
                <a:gd name="T29" fmla="*/ 0 h 57"/>
                <a:gd name="T30" fmla="*/ 49 w 55"/>
                <a:gd name="T31" fmla="*/ 16 h 57"/>
                <a:gd name="T32" fmla="*/ 49 w 55"/>
                <a:gd name="T33" fmla="*/ 44 h 57"/>
                <a:gd name="T34" fmla="*/ 37 w 55"/>
                <a:gd name="T35" fmla="*/ 29 h 57"/>
                <a:gd name="T36" fmla="*/ 22 w 55"/>
                <a:gd name="T37" fmla="*/ 32 h 57"/>
                <a:gd name="T38" fmla="*/ 12 w 55"/>
                <a:gd name="T39" fmla="*/ 41 h 57"/>
                <a:gd name="T40" fmla="*/ 23 w 55"/>
                <a:gd name="T41" fmla="*/ 48 h 57"/>
                <a:gd name="T42" fmla="*/ 37 w 55"/>
                <a:gd name="T43" fmla="*/ 38 h 57"/>
                <a:gd name="T44" fmla="*/ 37 w 55"/>
                <a:gd name="T4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7">
                  <a:moveTo>
                    <a:pt x="49" y="44"/>
                  </a:moveTo>
                  <a:cubicBezTo>
                    <a:pt x="49" y="47"/>
                    <a:pt x="50" y="48"/>
                    <a:pt x="52" y="48"/>
                  </a:cubicBezTo>
                  <a:cubicBezTo>
                    <a:pt x="53" y="48"/>
                    <a:pt x="53" y="48"/>
                    <a:pt x="53" y="48"/>
                  </a:cubicBezTo>
                  <a:cubicBezTo>
                    <a:pt x="54" y="48"/>
                    <a:pt x="54" y="48"/>
                    <a:pt x="55" y="48"/>
                  </a:cubicBezTo>
                  <a:cubicBezTo>
                    <a:pt x="55" y="56"/>
                    <a:pt x="55" y="56"/>
                    <a:pt x="55" y="56"/>
                  </a:cubicBezTo>
                  <a:cubicBezTo>
                    <a:pt x="53" y="57"/>
                    <a:pt x="49" y="57"/>
                    <a:pt x="47" y="57"/>
                  </a:cubicBezTo>
                  <a:cubicBezTo>
                    <a:pt x="42" y="57"/>
                    <a:pt x="39" y="56"/>
                    <a:pt x="38" y="51"/>
                  </a:cubicBezTo>
                  <a:cubicBezTo>
                    <a:pt x="33" y="55"/>
                    <a:pt x="25" y="57"/>
                    <a:pt x="19" y="57"/>
                  </a:cubicBezTo>
                  <a:cubicBezTo>
                    <a:pt x="9" y="57"/>
                    <a:pt x="0" y="52"/>
                    <a:pt x="0" y="41"/>
                  </a:cubicBezTo>
                  <a:cubicBezTo>
                    <a:pt x="0" y="28"/>
                    <a:pt x="11" y="26"/>
                    <a:pt x="21" y="24"/>
                  </a:cubicBezTo>
                  <a:cubicBezTo>
                    <a:pt x="30" y="23"/>
                    <a:pt x="38" y="24"/>
                    <a:pt x="38" y="17"/>
                  </a:cubicBezTo>
                  <a:cubicBezTo>
                    <a:pt x="38" y="10"/>
                    <a:pt x="31" y="9"/>
                    <a:pt x="26" y="9"/>
                  </a:cubicBezTo>
                  <a:cubicBezTo>
                    <a:pt x="20" y="9"/>
                    <a:pt x="15" y="12"/>
                    <a:pt x="14" y="18"/>
                  </a:cubicBezTo>
                  <a:cubicBezTo>
                    <a:pt x="2" y="18"/>
                    <a:pt x="2" y="18"/>
                    <a:pt x="2" y="18"/>
                  </a:cubicBezTo>
                  <a:cubicBezTo>
                    <a:pt x="3" y="4"/>
                    <a:pt x="15" y="0"/>
                    <a:pt x="27" y="0"/>
                  </a:cubicBezTo>
                  <a:cubicBezTo>
                    <a:pt x="38" y="0"/>
                    <a:pt x="49" y="4"/>
                    <a:pt x="49" y="16"/>
                  </a:cubicBezTo>
                  <a:lnTo>
                    <a:pt x="49" y="44"/>
                  </a:lnTo>
                  <a:close/>
                  <a:moveTo>
                    <a:pt x="37" y="29"/>
                  </a:moveTo>
                  <a:cubicBezTo>
                    <a:pt x="33" y="31"/>
                    <a:pt x="28" y="31"/>
                    <a:pt x="22" y="32"/>
                  </a:cubicBezTo>
                  <a:cubicBezTo>
                    <a:pt x="17" y="33"/>
                    <a:pt x="12" y="35"/>
                    <a:pt x="12" y="41"/>
                  </a:cubicBezTo>
                  <a:cubicBezTo>
                    <a:pt x="12" y="46"/>
                    <a:pt x="19" y="48"/>
                    <a:pt x="23" y="48"/>
                  </a:cubicBezTo>
                  <a:cubicBezTo>
                    <a:pt x="29" y="48"/>
                    <a:pt x="37" y="45"/>
                    <a:pt x="37" y="38"/>
                  </a:cubicBezTo>
                  <a:lnTo>
                    <a:pt x="37" y="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99" name="Freeform 22">
              <a:extLst>
                <a:ext uri="{FF2B5EF4-FFF2-40B4-BE49-F238E27FC236}">
                  <a16:creationId xmlns:a16="http://schemas.microsoft.com/office/drawing/2014/main" id="{44B35779-4F83-409E-B119-2861D1D5F441}"/>
                </a:ext>
              </a:extLst>
            </p:cNvPr>
            <p:cNvSpPr>
              <a:spLocks noEditPoints="1"/>
            </p:cNvSpPr>
            <p:nvPr userDrawn="1"/>
          </p:nvSpPr>
          <p:spPr bwMode="auto">
            <a:xfrm>
              <a:off x="5406326" y="4067932"/>
              <a:ext cx="184150" cy="269875"/>
            </a:xfrm>
            <a:custGeom>
              <a:avLst/>
              <a:gdLst>
                <a:gd name="T0" fmla="*/ 54 w 54"/>
                <a:gd name="T1" fmla="*/ 53 h 78"/>
                <a:gd name="T2" fmla="*/ 27 w 54"/>
                <a:gd name="T3" fmla="*/ 78 h 78"/>
                <a:gd name="T4" fmla="*/ 2 w 54"/>
                <a:gd name="T5" fmla="*/ 61 h 78"/>
                <a:gd name="T6" fmla="*/ 14 w 54"/>
                <a:gd name="T7" fmla="*/ 61 h 78"/>
                <a:gd name="T8" fmla="*/ 28 w 54"/>
                <a:gd name="T9" fmla="*/ 69 h 78"/>
                <a:gd name="T10" fmla="*/ 42 w 54"/>
                <a:gd name="T11" fmla="*/ 55 h 78"/>
                <a:gd name="T12" fmla="*/ 42 w 54"/>
                <a:gd name="T13" fmla="*/ 46 h 78"/>
                <a:gd name="T14" fmla="*/ 41 w 54"/>
                <a:gd name="T15" fmla="*/ 46 h 78"/>
                <a:gd name="T16" fmla="*/ 25 w 54"/>
                <a:gd name="T17" fmla="*/ 56 h 78"/>
                <a:gd name="T18" fmla="*/ 0 w 54"/>
                <a:gd name="T19" fmla="*/ 27 h 78"/>
                <a:gd name="T20" fmla="*/ 25 w 54"/>
                <a:gd name="T21" fmla="*/ 0 h 78"/>
                <a:gd name="T22" fmla="*/ 41 w 54"/>
                <a:gd name="T23" fmla="*/ 9 h 78"/>
                <a:gd name="T24" fmla="*/ 42 w 54"/>
                <a:gd name="T25" fmla="*/ 9 h 78"/>
                <a:gd name="T26" fmla="*/ 42 w 54"/>
                <a:gd name="T27" fmla="*/ 1 h 78"/>
                <a:gd name="T28" fmla="*/ 54 w 54"/>
                <a:gd name="T29" fmla="*/ 1 h 78"/>
                <a:gd name="T30" fmla="*/ 54 w 54"/>
                <a:gd name="T31" fmla="*/ 53 h 78"/>
                <a:gd name="T32" fmla="*/ 42 w 54"/>
                <a:gd name="T33" fmla="*/ 27 h 78"/>
                <a:gd name="T34" fmla="*/ 27 w 54"/>
                <a:gd name="T35" fmla="*/ 9 h 78"/>
                <a:gd name="T36" fmla="*/ 12 w 54"/>
                <a:gd name="T37" fmla="*/ 28 h 78"/>
                <a:gd name="T38" fmla="*/ 27 w 54"/>
                <a:gd name="T39" fmla="*/ 46 h 78"/>
                <a:gd name="T40" fmla="*/ 42 w 54"/>
                <a:gd name="T41" fmla="*/ 2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78">
                  <a:moveTo>
                    <a:pt x="54" y="53"/>
                  </a:moveTo>
                  <a:cubicBezTo>
                    <a:pt x="54" y="70"/>
                    <a:pt x="44" y="78"/>
                    <a:pt x="27" y="78"/>
                  </a:cubicBezTo>
                  <a:cubicBezTo>
                    <a:pt x="16" y="78"/>
                    <a:pt x="3" y="73"/>
                    <a:pt x="2" y="61"/>
                  </a:cubicBezTo>
                  <a:cubicBezTo>
                    <a:pt x="14" y="61"/>
                    <a:pt x="14" y="61"/>
                    <a:pt x="14" y="61"/>
                  </a:cubicBezTo>
                  <a:cubicBezTo>
                    <a:pt x="16" y="68"/>
                    <a:pt x="21" y="69"/>
                    <a:pt x="28" y="69"/>
                  </a:cubicBezTo>
                  <a:cubicBezTo>
                    <a:pt x="37" y="69"/>
                    <a:pt x="42" y="64"/>
                    <a:pt x="42" y="55"/>
                  </a:cubicBezTo>
                  <a:cubicBezTo>
                    <a:pt x="42" y="46"/>
                    <a:pt x="42" y="46"/>
                    <a:pt x="42" y="46"/>
                  </a:cubicBezTo>
                  <a:cubicBezTo>
                    <a:pt x="41" y="46"/>
                    <a:pt x="41" y="46"/>
                    <a:pt x="41" y="46"/>
                  </a:cubicBezTo>
                  <a:cubicBezTo>
                    <a:pt x="38" y="52"/>
                    <a:pt x="32" y="56"/>
                    <a:pt x="25" y="56"/>
                  </a:cubicBezTo>
                  <a:cubicBezTo>
                    <a:pt x="8" y="56"/>
                    <a:pt x="0" y="43"/>
                    <a:pt x="0" y="27"/>
                  </a:cubicBezTo>
                  <a:cubicBezTo>
                    <a:pt x="0" y="12"/>
                    <a:pt x="10" y="0"/>
                    <a:pt x="25" y="0"/>
                  </a:cubicBezTo>
                  <a:cubicBezTo>
                    <a:pt x="32" y="0"/>
                    <a:pt x="38" y="3"/>
                    <a:pt x="41" y="9"/>
                  </a:cubicBezTo>
                  <a:cubicBezTo>
                    <a:pt x="42" y="9"/>
                    <a:pt x="42" y="9"/>
                    <a:pt x="42" y="9"/>
                  </a:cubicBezTo>
                  <a:cubicBezTo>
                    <a:pt x="42" y="1"/>
                    <a:pt x="42" y="1"/>
                    <a:pt x="42" y="1"/>
                  </a:cubicBezTo>
                  <a:cubicBezTo>
                    <a:pt x="54" y="1"/>
                    <a:pt x="54" y="1"/>
                    <a:pt x="54" y="1"/>
                  </a:cubicBezTo>
                  <a:lnTo>
                    <a:pt x="54" y="53"/>
                  </a:lnTo>
                  <a:close/>
                  <a:moveTo>
                    <a:pt x="42" y="27"/>
                  </a:moveTo>
                  <a:cubicBezTo>
                    <a:pt x="42" y="18"/>
                    <a:pt x="37" y="9"/>
                    <a:pt x="27" y="9"/>
                  </a:cubicBezTo>
                  <a:cubicBezTo>
                    <a:pt x="16" y="9"/>
                    <a:pt x="12" y="19"/>
                    <a:pt x="12" y="28"/>
                  </a:cubicBezTo>
                  <a:cubicBezTo>
                    <a:pt x="12" y="37"/>
                    <a:pt x="17" y="46"/>
                    <a:pt x="27" y="46"/>
                  </a:cubicBezTo>
                  <a:cubicBezTo>
                    <a:pt x="38" y="46"/>
                    <a:pt x="42" y="37"/>
                    <a:pt x="42"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00" name="Freeform 23">
              <a:extLst>
                <a:ext uri="{FF2B5EF4-FFF2-40B4-BE49-F238E27FC236}">
                  <a16:creationId xmlns:a16="http://schemas.microsoft.com/office/drawing/2014/main" id="{6FF3F189-7A04-4A2A-8B34-8C4CE37D6E86}"/>
                </a:ext>
              </a:extLst>
            </p:cNvPr>
            <p:cNvSpPr>
              <a:spLocks noEditPoints="1"/>
            </p:cNvSpPr>
            <p:nvPr userDrawn="1"/>
          </p:nvSpPr>
          <p:spPr bwMode="auto">
            <a:xfrm>
              <a:off x="5615876" y="4067932"/>
              <a:ext cx="184150" cy="196850"/>
            </a:xfrm>
            <a:custGeom>
              <a:avLst/>
              <a:gdLst>
                <a:gd name="T0" fmla="*/ 12 w 54"/>
                <a:gd name="T1" fmla="*/ 32 h 57"/>
                <a:gd name="T2" fmla="*/ 27 w 54"/>
                <a:gd name="T3" fmla="*/ 48 h 57"/>
                <a:gd name="T4" fmla="*/ 40 w 54"/>
                <a:gd name="T5" fmla="*/ 39 h 57"/>
                <a:gd name="T6" fmla="*/ 52 w 54"/>
                <a:gd name="T7" fmla="*/ 39 h 57"/>
                <a:gd name="T8" fmla="*/ 27 w 54"/>
                <a:gd name="T9" fmla="*/ 57 h 57"/>
                <a:gd name="T10" fmla="*/ 0 w 54"/>
                <a:gd name="T11" fmla="*/ 29 h 57"/>
                <a:gd name="T12" fmla="*/ 27 w 54"/>
                <a:gd name="T13" fmla="*/ 0 h 57"/>
                <a:gd name="T14" fmla="*/ 52 w 54"/>
                <a:gd name="T15" fmla="*/ 32 h 57"/>
                <a:gd name="T16" fmla="*/ 12 w 54"/>
                <a:gd name="T17" fmla="*/ 32 h 57"/>
                <a:gd name="T18" fmla="*/ 40 w 54"/>
                <a:gd name="T19" fmla="*/ 24 h 57"/>
                <a:gd name="T20" fmla="*/ 27 w 54"/>
                <a:gd name="T21" fmla="*/ 9 h 57"/>
                <a:gd name="T22" fmla="*/ 12 w 54"/>
                <a:gd name="T23" fmla="*/ 24 h 57"/>
                <a:gd name="T24" fmla="*/ 40 w 54"/>
                <a:gd name="T25"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7">
                  <a:moveTo>
                    <a:pt x="12" y="32"/>
                  </a:moveTo>
                  <a:cubicBezTo>
                    <a:pt x="12" y="40"/>
                    <a:pt x="17" y="48"/>
                    <a:pt x="27" y="48"/>
                  </a:cubicBezTo>
                  <a:cubicBezTo>
                    <a:pt x="34" y="48"/>
                    <a:pt x="38" y="45"/>
                    <a:pt x="40" y="39"/>
                  </a:cubicBezTo>
                  <a:cubicBezTo>
                    <a:pt x="52" y="39"/>
                    <a:pt x="52" y="39"/>
                    <a:pt x="52" y="39"/>
                  </a:cubicBezTo>
                  <a:cubicBezTo>
                    <a:pt x="49" y="51"/>
                    <a:pt x="39" y="57"/>
                    <a:pt x="27" y="57"/>
                  </a:cubicBezTo>
                  <a:cubicBezTo>
                    <a:pt x="10" y="57"/>
                    <a:pt x="0" y="46"/>
                    <a:pt x="0" y="29"/>
                  </a:cubicBezTo>
                  <a:cubicBezTo>
                    <a:pt x="0" y="13"/>
                    <a:pt x="10" y="0"/>
                    <a:pt x="27" y="0"/>
                  </a:cubicBezTo>
                  <a:cubicBezTo>
                    <a:pt x="44" y="0"/>
                    <a:pt x="54" y="15"/>
                    <a:pt x="52" y="32"/>
                  </a:cubicBezTo>
                  <a:lnTo>
                    <a:pt x="12" y="32"/>
                  </a:lnTo>
                  <a:close/>
                  <a:moveTo>
                    <a:pt x="40" y="24"/>
                  </a:moveTo>
                  <a:cubicBezTo>
                    <a:pt x="40" y="16"/>
                    <a:pt x="35" y="9"/>
                    <a:pt x="27" y="9"/>
                  </a:cubicBezTo>
                  <a:cubicBezTo>
                    <a:pt x="18" y="9"/>
                    <a:pt x="13" y="16"/>
                    <a:pt x="12" y="24"/>
                  </a:cubicBezTo>
                  <a:lnTo>
                    <a:pt x="40"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01" name="Freeform 24">
              <a:extLst>
                <a:ext uri="{FF2B5EF4-FFF2-40B4-BE49-F238E27FC236}">
                  <a16:creationId xmlns:a16="http://schemas.microsoft.com/office/drawing/2014/main" id="{FA138063-6FBB-4DFF-8F31-1EA42606ACC6}"/>
                </a:ext>
              </a:extLst>
            </p:cNvPr>
            <p:cNvSpPr/>
            <p:nvPr userDrawn="1"/>
          </p:nvSpPr>
          <p:spPr bwMode="auto">
            <a:xfrm>
              <a:off x="5828601" y="4067932"/>
              <a:ext cx="271462" cy="193675"/>
            </a:xfrm>
            <a:custGeom>
              <a:avLst/>
              <a:gdLst>
                <a:gd name="T0" fmla="*/ 0 w 79"/>
                <a:gd name="T1" fmla="*/ 1 h 56"/>
                <a:gd name="T2" fmla="*/ 11 w 79"/>
                <a:gd name="T3" fmla="*/ 1 h 56"/>
                <a:gd name="T4" fmla="*/ 11 w 79"/>
                <a:gd name="T5" fmla="*/ 9 h 56"/>
                <a:gd name="T6" fmla="*/ 11 w 79"/>
                <a:gd name="T7" fmla="*/ 9 h 56"/>
                <a:gd name="T8" fmla="*/ 28 w 79"/>
                <a:gd name="T9" fmla="*/ 0 h 56"/>
                <a:gd name="T10" fmla="*/ 44 w 79"/>
                <a:gd name="T11" fmla="*/ 9 h 56"/>
                <a:gd name="T12" fmla="*/ 61 w 79"/>
                <a:gd name="T13" fmla="*/ 0 h 56"/>
                <a:gd name="T14" fmla="*/ 79 w 79"/>
                <a:gd name="T15" fmla="*/ 18 h 56"/>
                <a:gd name="T16" fmla="*/ 79 w 79"/>
                <a:gd name="T17" fmla="*/ 56 h 56"/>
                <a:gd name="T18" fmla="*/ 67 w 79"/>
                <a:gd name="T19" fmla="*/ 56 h 56"/>
                <a:gd name="T20" fmla="*/ 67 w 79"/>
                <a:gd name="T21" fmla="*/ 24 h 56"/>
                <a:gd name="T22" fmla="*/ 57 w 79"/>
                <a:gd name="T23" fmla="*/ 9 h 56"/>
                <a:gd name="T24" fmla="*/ 45 w 79"/>
                <a:gd name="T25" fmla="*/ 24 h 56"/>
                <a:gd name="T26" fmla="*/ 45 w 79"/>
                <a:gd name="T27" fmla="*/ 56 h 56"/>
                <a:gd name="T28" fmla="*/ 33 w 79"/>
                <a:gd name="T29" fmla="*/ 56 h 56"/>
                <a:gd name="T30" fmla="*/ 33 w 79"/>
                <a:gd name="T31" fmla="*/ 21 h 56"/>
                <a:gd name="T32" fmla="*/ 24 w 79"/>
                <a:gd name="T33" fmla="*/ 9 h 56"/>
                <a:gd name="T34" fmla="*/ 12 w 79"/>
                <a:gd name="T35" fmla="*/ 23 h 56"/>
                <a:gd name="T36" fmla="*/ 12 w 79"/>
                <a:gd name="T37" fmla="*/ 56 h 56"/>
                <a:gd name="T38" fmla="*/ 0 w 79"/>
                <a:gd name="T39" fmla="*/ 56 h 56"/>
                <a:gd name="T40" fmla="*/ 0 w 79"/>
                <a:gd name="T41"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56">
                  <a:moveTo>
                    <a:pt x="0" y="1"/>
                  </a:moveTo>
                  <a:cubicBezTo>
                    <a:pt x="11" y="1"/>
                    <a:pt x="11" y="1"/>
                    <a:pt x="11" y="1"/>
                  </a:cubicBezTo>
                  <a:cubicBezTo>
                    <a:pt x="11" y="9"/>
                    <a:pt x="11" y="9"/>
                    <a:pt x="11" y="9"/>
                  </a:cubicBezTo>
                  <a:cubicBezTo>
                    <a:pt x="11" y="9"/>
                    <a:pt x="11" y="9"/>
                    <a:pt x="11" y="9"/>
                  </a:cubicBezTo>
                  <a:cubicBezTo>
                    <a:pt x="15" y="3"/>
                    <a:pt x="19" y="0"/>
                    <a:pt x="28" y="0"/>
                  </a:cubicBezTo>
                  <a:cubicBezTo>
                    <a:pt x="35" y="0"/>
                    <a:pt x="41" y="3"/>
                    <a:pt x="44" y="9"/>
                  </a:cubicBezTo>
                  <a:cubicBezTo>
                    <a:pt x="48" y="3"/>
                    <a:pt x="53" y="0"/>
                    <a:pt x="61" y="0"/>
                  </a:cubicBezTo>
                  <a:cubicBezTo>
                    <a:pt x="72" y="0"/>
                    <a:pt x="79" y="5"/>
                    <a:pt x="79" y="18"/>
                  </a:cubicBezTo>
                  <a:cubicBezTo>
                    <a:pt x="79" y="56"/>
                    <a:pt x="79" y="56"/>
                    <a:pt x="79" y="56"/>
                  </a:cubicBezTo>
                  <a:cubicBezTo>
                    <a:pt x="67" y="56"/>
                    <a:pt x="67" y="56"/>
                    <a:pt x="67" y="56"/>
                  </a:cubicBezTo>
                  <a:cubicBezTo>
                    <a:pt x="67" y="24"/>
                    <a:pt x="67" y="24"/>
                    <a:pt x="67" y="24"/>
                  </a:cubicBezTo>
                  <a:cubicBezTo>
                    <a:pt x="67" y="15"/>
                    <a:pt x="66" y="9"/>
                    <a:pt x="57" y="9"/>
                  </a:cubicBezTo>
                  <a:cubicBezTo>
                    <a:pt x="49" y="9"/>
                    <a:pt x="45" y="15"/>
                    <a:pt x="45" y="24"/>
                  </a:cubicBezTo>
                  <a:cubicBezTo>
                    <a:pt x="45" y="56"/>
                    <a:pt x="45" y="56"/>
                    <a:pt x="45" y="56"/>
                  </a:cubicBezTo>
                  <a:cubicBezTo>
                    <a:pt x="33" y="56"/>
                    <a:pt x="33" y="56"/>
                    <a:pt x="33" y="56"/>
                  </a:cubicBezTo>
                  <a:cubicBezTo>
                    <a:pt x="33" y="21"/>
                    <a:pt x="33" y="21"/>
                    <a:pt x="33" y="21"/>
                  </a:cubicBezTo>
                  <a:cubicBezTo>
                    <a:pt x="33" y="13"/>
                    <a:pt x="31" y="9"/>
                    <a:pt x="24" y="9"/>
                  </a:cubicBezTo>
                  <a:cubicBezTo>
                    <a:pt x="17" y="9"/>
                    <a:pt x="12" y="14"/>
                    <a:pt x="12" y="23"/>
                  </a:cubicBezTo>
                  <a:cubicBezTo>
                    <a:pt x="12" y="56"/>
                    <a:pt x="12" y="56"/>
                    <a:pt x="12" y="56"/>
                  </a:cubicBezTo>
                  <a:cubicBezTo>
                    <a:pt x="0" y="56"/>
                    <a:pt x="0" y="56"/>
                    <a:pt x="0" y="56"/>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02" name="Freeform 25">
              <a:extLst>
                <a:ext uri="{FF2B5EF4-FFF2-40B4-BE49-F238E27FC236}">
                  <a16:creationId xmlns:a16="http://schemas.microsoft.com/office/drawing/2014/main" id="{D8C1A6F4-ABCE-46B1-8504-E9C16F20B318}"/>
                </a:ext>
              </a:extLst>
            </p:cNvPr>
            <p:cNvSpPr>
              <a:spLocks noEditPoints="1"/>
            </p:cNvSpPr>
            <p:nvPr userDrawn="1"/>
          </p:nvSpPr>
          <p:spPr bwMode="auto">
            <a:xfrm>
              <a:off x="6127051" y="4067932"/>
              <a:ext cx="185737" cy="196850"/>
            </a:xfrm>
            <a:custGeom>
              <a:avLst/>
              <a:gdLst>
                <a:gd name="T0" fmla="*/ 12 w 54"/>
                <a:gd name="T1" fmla="*/ 32 h 57"/>
                <a:gd name="T2" fmla="*/ 27 w 54"/>
                <a:gd name="T3" fmla="*/ 48 h 57"/>
                <a:gd name="T4" fmla="*/ 40 w 54"/>
                <a:gd name="T5" fmla="*/ 39 h 57"/>
                <a:gd name="T6" fmla="*/ 52 w 54"/>
                <a:gd name="T7" fmla="*/ 39 h 57"/>
                <a:gd name="T8" fmla="*/ 27 w 54"/>
                <a:gd name="T9" fmla="*/ 57 h 57"/>
                <a:gd name="T10" fmla="*/ 0 w 54"/>
                <a:gd name="T11" fmla="*/ 29 h 57"/>
                <a:gd name="T12" fmla="*/ 26 w 54"/>
                <a:gd name="T13" fmla="*/ 0 h 57"/>
                <a:gd name="T14" fmla="*/ 52 w 54"/>
                <a:gd name="T15" fmla="*/ 32 h 57"/>
                <a:gd name="T16" fmla="*/ 12 w 54"/>
                <a:gd name="T17" fmla="*/ 32 h 57"/>
                <a:gd name="T18" fmla="*/ 40 w 54"/>
                <a:gd name="T19" fmla="*/ 24 h 57"/>
                <a:gd name="T20" fmla="*/ 26 w 54"/>
                <a:gd name="T21" fmla="*/ 9 h 57"/>
                <a:gd name="T22" fmla="*/ 12 w 54"/>
                <a:gd name="T23" fmla="*/ 24 h 57"/>
                <a:gd name="T24" fmla="*/ 40 w 54"/>
                <a:gd name="T25"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7">
                  <a:moveTo>
                    <a:pt x="12" y="32"/>
                  </a:moveTo>
                  <a:cubicBezTo>
                    <a:pt x="12" y="40"/>
                    <a:pt x="17" y="48"/>
                    <a:pt x="27" y="48"/>
                  </a:cubicBezTo>
                  <a:cubicBezTo>
                    <a:pt x="34" y="48"/>
                    <a:pt x="38" y="45"/>
                    <a:pt x="40" y="39"/>
                  </a:cubicBezTo>
                  <a:cubicBezTo>
                    <a:pt x="52" y="39"/>
                    <a:pt x="52" y="39"/>
                    <a:pt x="52" y="39"/>
                  </a:cubicBezTo>
                  <a:cubicBezTo>
                    <a:pt x="49" y="51"/>
                    <a:pt x="39" y="57"/>
                    <a:pt x="27" y="57"/>
                  </a:cubicBezTo>
                  <a:cubicBezTo>
                    <a:pt x="10" y="57"/>
                    <a:pt x="0" y="46"/>
                    <a:pt x="0" y="29"/>
                  </a:cubicBezTo>
                  <a:cubicBezTo>
                    <a:pt x="0" y="13"/>
                    <a:pt x="10" y="0"/>
                    <a:pt x="26" y="0"/>
                  </a:cubicBezTo>
                  <a:cubicBezTo>
                    <a:pt x="44" y="0"/>
                    <a:pt x="54" y="15"/>
                    <a:pt x="52" y="32"/>
                  </a:cubicBezTo>
                  <a:lnTo>
                    <a:pt x="12" y="32"/>
                  </a:lnTo>
                  <a:close/>
                  <a:moveTo>
                    <a:pt x="40" y="24"/>
                  </a:moveTo>
                  <a:cubicBezTo>
                    <a:pt x="40" y="16"/>
                    <a:pt x="35" y="9"/>
                    <a:pt x="26" y="9"/>
                  </a:cubicBezTo>
                  <a:cubicBezTo>
                    <a:pt x="18" y="9"/>
                    <a:pt x="12" y="16"/>
                    <a:pt x="12" y="24"/>
                  </a:cubicBezTo>
                  <a:lnTo>
                    <a:pt x="40" y="2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03" name="Freeform 26">
              <a:extLst>
                <a:ext uri="{FF2B5EF4-FFF2-40B4-BE49-F238E27FC236}">
                  <a16:creationId xmlns:a16="http://schemas.microsoft.com/office/drawing/2014/main" id="{036EF4F5-76E3-4682-AE2B-AF3754CDA94C}"/>
                </a:ext>
              </a:extLst>
            </p:cNvPr>
            <p:cNvSpPr/>
            <p:nvPr userDrawn="1"/>
          </p:nvSpPr>
          <p:spPr bwMode="auto">
            <a:xfrm>
              <a:off x="6339776" y="4067932"/>
              <a:ext cx="165100" cy="193675"/>
            </a:xfrm>
            <a:custGeom>
              <a:avLst/>
              <a:gdLst>
                <a:gd name="T0" fmla="*/ 0 w 48"/>
                <a:gd name="T1" fmla="*/ 1 h 56"/>
                <a:gd name="T2" fmla="*/ 11 w 48"/>
                <a:gd name="T3" fmla="*/ 1 h 56"/>
                <a:gd name="T4" fmla="*/ 11 w 48"/>
                <a:gd name="T5" fmla="*/ 9 h 56"/>
                <a:gd name="T6" fmla="*/ 11 w 48"/>
                <a:gd name="T7" fmla="*/ 9 h 56"/>
                <a:gd name="T8" fmla="*/ 28 w 48"/>
                <a:gd name="T9" fmla="*/ 0 h 56"/>
                <a:gd name="T10" fmla="*/ 48 w 48"/>
                <a:gd name="T11" fmla="*/ 18 h 56"/>
                <a:gd name="T12" fmla="*/ 48 w 48"/>
                <a:gd name="T13" fmla="*/ 56 h 56"/>
                <a:gd name="T14" fmla="*/ 36 w 48"/>
                <a:gd name="T15" fmla="*/ 56 h 56"/>
                <a:gd name="T16" fmla="*/ 36 w 48"/>
                <a:gd name="T17" fmla="*/ 22 h 56"/>
                <a:gd name="T18" fmla="*/ 25 w 48"/>
                <a:gd name="T19" fmla="*/ 9 h 56"/>
                <a:gd name="T20" fmla="*/ 12 w 48"/>
                <a:gd name="T21" fmla="*/ 24 h 56"/>
                <a:gd name="T22" fmla="*/ 12 w 48"/>
                <a:gd name="T23" fmla="*/ 56 h 56"/>
                <a:gd name="T24" fmla="*/ 0 w 48"/>
                <a:gd name="T25" fmla="*/ 56 h 56"/>
                <a:gd name="T26" fmla="*/ 0 w 48"/>
                <a:gd name="T2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56">
                  <a:moveTo>
                    <a:pt x="0" y="1"/>
                  </a:moveTo>
                  <a:cubicBezTo>
                    <a:pt x="11" y="1"/>
                    <a:pt x="11" y="1"/>
                    <a:pt x="11" y="1"/>
                  </a:cubicBezTo>
                  <a:cubicBezTo>
                    <a:pt x="11" y="9"/>
                    <a:pt x="11" y="9"/>
                    <a:pt x="11" y="9"/>
                  </a:cubicBezTo>
                  <a:cubicBezTo>
                    <a:pt x="11" y="9"/>
                    <a:pt x="11" y="9"/>
                    <a:pt x="11" y="9"/>
                  </a:cubicBezTo>
                  <a:cubicBezTo>
                    <a:pt x="15" y="3"/>
                    <a:pt x="21" y="0"/>
                    <a:pt x="28" y="0"/>
                  </a:cubicBezTo>
                  <a:cubicBezTo>
                    <a:pt x="40" y="0"/>
                    <a:pt x="48" y="6"/>
                    <a:pt x="48" y="18"/>
                  </a:cubicBezTo>
                  <a:cubicBezTo>
                    <a:pt x="48" y="56"/>
                    <a:pt x="48" y="56"/>
                    <a:pt x="48" y="56"/>
                  </a:cubicBezTo>
                  <a:cubicBezTo>
                    <a:pt x="36" y="56"/>
                    <a:pt x="36" y="56"/>
                    <a:pt x="36" y="56"/>
                  </a:cubicBezTo>
                  <a:cubicBezTo>
                    <a:pt x="36" y="22"/>
                    <a:pt x="36" y="22"/>
                    <a:pt x="36" y="22"/>
                  </a:cubicBezTo>
                  <a:cubicBezTo>
                    <a:pt x="35" y="13"/>
                    <a:pt x="32" y="9"/>
                    <a:pt x="25" y="9"/>
                  </a:cubicBezTo>
                  <a:cubicBezTo>
                    <a:pt x="17" y="9"/>
                    <a:pt x="12" y="16"/>
                    <a:pt x="12" y="24"/>
                  </a:cubicBezTo>
                  <a:cubicBezTo>
                    <a:pt x="12" y="56"/>
                    <a:pt x="12" y="56"/>
                    <a:pt x="12" y="56"/>
                  </a:cubicBezTo>
                  <a:cubicBezTo>
                    <a:pt x="0" y="56"/>
                    <a:pt x="0" y="56"/>
                    <a:pt x="0" y="56"/>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04" name="Freeform 27">
              <a:extLst>
                <a:ext uri="{FF2B5EF4-FFF2-40B4-BE49-F238E27FC236}">
                  <a16:creationId xmlns:a16="http://schemas.microsoft.com/office/drawing/2014/main" id="{213B62E7-5DC7-4E52-B38C-A347BCCD9CA3}"/>
                </a:ext>
              </a:extLst>
            </p:cNvPr>
            <p:cNvSpPr/>
            <p:nvPr userDrawn="1"/>
          </p:nvSpPr>
          <p:spPr bwMode="auto">
            <a:xfrm>
              <a:off x="6522339" y="4015544"/>
              <a:ext cx="109537" cy="246062"/>
            </a:xfrm>
            <a:custGeom>
              <a:avLst/>
              <a:gdLst>
                <a:gd name="T0" fmla="*/ 0 w 32"/>
                <a:gd name="T1" fmla="*/ 16 h 71"/>
                <a:gd name="T2" fmla="*/ 9 w 32"/>
                <a:gd name="T3" fmla="*/ 16 h 71"/>
                <a:gd name="T4" fmla="*/ 9 w 32"/>
                <a:gd name="T5" fmla="*/ 0 h 71"/>
                <a:gd name="T6" fmla="*/ 21 w 32"/>
                <a:gd name="T7" fmla="*/ 0 h 71"/>
                <a:gd name="T8" fmla="*/ 21 w 32"/>
                <a:gd name="T9" fmla="*/ 16 h 71"/>
                <a:gd name="T10" fmla="*/ 32 w 32"/>
                <a:gd name="T11" fmla="*/ 16 h 71"/>
                <a:gd name="T12" fmla="*/ 32 w 32"/>
                <a:gd name="T13" fmla="*/ 25 h 71"/>
                <a:gd name="T14" fmla="*/ 21 w 32"/>
                <a:gd name="T15" fmla="*/ 25 h 71"/>
                <a:gd name="T16" fmla="*/ 21 w 32"/>
                <a:gd name="T17" fmla="*/ 54 h 71"/>
                <a:gd name="T18" fmla="*/ 27 w 32"/>
                <a:gd name="T19" fmla="*/ 62 h 71"/>
                <a:gd name="T20" fmla="*/ 32 w 32"/>
                <a:gd name="T21" fmla="*/ 62 h 71"/>
                <a:gd name="T22" fmla="*/ 32 w 32"/>
                <a:gd name="T23" fmla="*/ 71 h 71"/>
                <a:gd name="T24" fmla="*/ 24 w 32"/>
                <a:gd name="T25" fmla="*/ 71 h 71"/>
                <a:gd name="T26" fmla="*/ 9 w 32"/>
                <a:gd name="T27" fmla="*/ 58 h 71"/>
                <a:gd name="T28" fmla="*/ 9 w 32"/>
                <a:gd name="T29" fmla="*/ 25 h 71"/>
                <a:gd name="T30" fmla="*/ 0 w 32"/>
                <a:gd name="T31" fmla="*/ 25 h 71"/>
                <a:gd name="T32" fmla="*/ 0 w 32"/>
                <a:gd name="T33"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1">
                  <a:moveTo>
                    <a:pt x="0" y="16"/>
                  </a:moveTo>
                  <a:cubicBezTo>
                    <a:pt x="9" y="16"/>
                    <a:pt x="9" y="16"/>
                    <a:pt x="9" y="16"/>
                  </a:cubicBezTo>
                  <a:cubicBezTo>
                    <a:pt x="9" y="0"/>
                    <a:pt x="9" y="0"/>
                    <a:pt x="9" y="0"/>
                  </a:cubicBezTo>
                  <a:cubicBezTo>
                    <a:pt x="21" y="0"/>
                    <a:pt x="21" y="0"/>
                    <a:pt x="21" y="0"/>
                  </a:cubicBezTo>
                  <a:cubicBezTo>
                    <a:pt x="21" y="16"/>
                    <a:pt x="21" y="16"/>
                    <a:pt x="21" y="16"/>
                  </a:cubicBezTo>
                  <a:cubicBezTo>
                    <a:pt x="32" y="16"/>
                    <a:pt x="32" y="16"/>
                    <a:pt x="32" y="16"/>
                  </a:cubicBezTo>
                  <a:cubicBezTo>
                    <a:pt x="32" y="25"/>
                    <a:pt x="32" y="25"/>
                    <a:pt x="32" y="25"/>
                  </a:cubicBezTo>
                  <a:cubicBezTo>
                    <a:pt x="21" y="25"/>
                    <a:pt x="21" y="25"/>
                    <a:pt x="21" y="25"/>
                  </a:cubicBezTo>
                  <a:cubicBezTo>
                    <a:pt x="21" y="54"/>
                    <a:pt x="21" y="54"/>
                    <a:pt x="21" y="54"/>
                  </a:cubicBezTo>
                  <a:cubicBezTo>
                    <a:pt x="21" y="59"/>
                    <a:pt x="21" y="62"/>
                    <a:pt x="27" y="62"/>
                  </a:cubicBezTo>
                  <a:cubicBezTo>
                    <a:pt x="28" y="62"/>
                    <a:pt x="30" y="62"/>
                    <a:pt x="32" y="62"/>
                  </a:cubicBezTo>
                  <a:cubicBezTo>
                    <a:pt x="32" y="71"/>
                    <a:pt x="32" y="71"/>
                    <a:pt x="32" y="71"/>
                  </a:cubicBezTo>
                  <a:cubicBezTo>
                    <a:pt x="29" y="71"/>
                    <a:pt x="27" y="71"/>
                    <a:pt x="24" y="71"/>
                  </a:cubicBezTo>
                  <a:cubicBezTo>
                    <a:pt x="11" y="71"/>
                    <a:pt x="9" y="67"/>
                    <a:pt x="9" y="58"/>
                  </a:cubicBezTo>
                  <a:cubicBezTo>
                    <a:pt x="9" y="25"/>
                    <a:pt x="9" y="25"/>
                    <a:pt x="9" y="25"/>
                  </a:cubicBezTo>
                  <a:cubicBezTo>
                    <a:pt x="0" y="25"/>
                    <a:pt x="0" y="25"/>
                    <a:pt x="0" y="25"/>
                  </a:cubicBezTo>
                  <a:lnTo>
                    <a:pt x="0"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05" name="Freeform 28">
              <a:extLst>
                <a:ext uri="{FF2B5EF4-FFF2-40B4-BE49-F238E27FC236}">
                  <a16:creationId xmlns:a16="http://schemas.microsoft.com/office/drawing/2014/main" id="{C38675F5-41DE-4D43-9F42-BF941A344BB9}"/>
                </a:ext>
              </a:extLst>
            </p:cNvPr>
            <p:cNvSpPr>
              <a:spLocks noEditPoints="1"/>
            </p:cNvSpPr>
            <p:nvPr userDrawn="1"/>
          </p:nvSpPr>
          <p:spPr bwMode="auto">
            <a:xfrm>
              <a:off x="3972814" y="3642482"/>
              <a:ext cx="481012" cy="369887"/>
            </a:xfrm>
            <a:custGeom>
              <a:avLst/>
              <a:gdLst>
                <a:gd name="T0" fmla="*/ 0 w 140"/>
                <a:gd name="T1" fmla="*/ 0 h 107"/>
                <a:gd name="T2" fmla="*/ 0 w 140"/>
                <a:gd name="T3" fmla="*/ 83 h 107"/>
                <a:gd name="T4" fmla="*/ 70 w 140"/>
                <a:gd name="T5" fmla="*/ 107 h 107"/>
                <a:gd name="T6" fmla="*/ 140 w 140"/>
                <a:gd name="T7" fmla="*/ 83 h 107"/>
                <a:gd name="T8" fmla="*/ 140 w 140"/>
                <a:gd name="T9" fmla="*/ 0 h 107"/>
                <a:gd name="T10" fmla="*/ 0 w 140"/>
                <a:gd name="T11" fmla="*/ 0 h 107"/>
                <a:gd name="T12" fmla="*/ 70 w 140"/>
                <a:gd name="T13" fmla="*/ 80 h 107"/>
                <a:gd name="T14" fmla="*/ 48 w 140"/>
                <a:gd name="T15" fmla="*/ 80 h 107"/>
                <a:gd name="T16" fmla="*/ 48 w 140"/>
                <a:gd name="T17" fmla="*/ 73 h 107"/>
                <a:gd name="T18" fmla="*/ 48 w 140"/>
                <a:gd name="T19" fmla="*/ 73 h 107"/>
                <a:gd name="T20" fmla="*/ 29 w 140"/>
                <a:gd name="T21" fmla="*/ 82 h 107"/>
                <a:gd name="T22" fmla="*/ 9 w 140"/>
                <a:gd name="T23" fmla="*/ 62 h 107"/>
                <a:gd name="T24" fmla="*/ 9 w 140"/>
                <a:gd name="T25" fmla="*/ 22 h 107"/>
                <a:gd name="T26" fmla="*/ 31 w 140"/>
                <a:gd name="T27" fmla="*/ 22 h 107"/>
                <a:gd name="T28" fmla="*/ 31 w 140"/>
                <a:gd name="T29" fmla="*/ 52 h 107"/>
                <a:gd name="T30" fmla="*/ 39 w 140"/>
                <a:gd name="T31" fmla="*/ 64 h 107"/>
                <a:gd name="T32" fmla="*/ 48 w 140"/>
                <a:gd name="T33" fmla="*/ 53 h 107"/>
                <a:gd name="T34" fmla="*/ 48 w 140"/>
                <a:gd name="T35" fmla="*/ 22 h 107"/>
                <a:gd name="T36" fmla="*/ 70 w 140"/>
                <a:gd name="T37" fmla="*/ 22 h 107"/>
                <a:gd name="T38" fmla="*/ 70 w 140"/>
                <a:gd name="T39" fmla="*/ 80 h 107"/>
                <a:gd name="T40" fmla="*/ 103 w 140"/>
                <a:gd name="T41" fmla="*/ 82 h 107"/>
                <a:gd name="T42" fmla="*/ 74 w 140"/>
                <a:gd name="T43" fmla="*/ 61 h 107"/>
                <a:gd name="T44" fmla="*/ 96 w 140"/>
                <a:gd name="T45" fmla="*/ 61 h 107"/>
                <a:gd name="T46" fmla="*/ 98 w 140"/>
                <a:gd name="T47" fmla="*/ 66 h 107"/>
                <a:gd name="T48" fmla="*/ 104 w 140"/>
                <a:gd name="T49" fmla="*/ 68 h 107"/>
                <a:gd name="T50" fmla="*/ 112 w 140"/>
                <a:gd name="T51" fmla="*/ 63 h 107"/>
                <a:gd name="T52" fmla="*/ 100 w 140"/>
                <a:gd name="T53" fmla="*/ 57 h 107"/>
                <a:gd name="T54" fmla="*/ 76 w 140"/>
                <a:gd name="T55" fmla="*/ 39 h 107"/>
                <a:gd name="T56" fmla="*/ 103 w 140"/>
                <a:gd name="T57" fmla="*/ 20 h 107"/>
                <a:gd name="T58" fmla="*/ 132 w 140"/>
                <a:gd name="T59" fmla="*/ 39 h 107"/>
                <a:gd name="T60" fmla="*/ 111 w 140"/>
                <a:gd name="T61" fmla="*/ 39 h 107"/>
                <a:gd name="T62" fmla="*/ 109 w 140"/>
                <a:gd name="T63" fmla="*/ 34 h 107"/>
                <a:gd name="T64" fmla="*/ 104 w 140"/>
                <a:gd name="T65" fmla="*/ 33 h 107"/>
                <a:gd name="T66" fmla="*/ 97 w 140"/>
                <a:gd name="T67" fmla="*/ 37 h 107"/>
                <a:gd name="T68" fmla="*/ 100 w 140"/>
                <a:gd name="T69" fmla="*/ 40 h 107"/>
                <a:gd name="T70" fmla="*/ 119 w 140"/>
                <a:gd name="T71" fmla="*/ 45 h 107"/>
                <a:gd name="T72" fmla="*/ 133 w 140"/>
                <a:gd name="T73" fmla="*/ 61 h 107"/>
                <a:gd name="T74" fmla="*/ 103 w 140"/>
                <a:gd name="T75" fmla="*/ 8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07">
                  <a:moveTo>
                    <a:pt x="0" y="0"/>
                  </a:moveTo>
                  <a:cubicBezTo>
                    <a:pt x="0" y="83"/>
                    <a:pt x="0" y="83"/>
                    <a:pt x="0" y="83"/>
                  </a:cubicBezTo>
                  <a:cubicBezTo>
                    <a:pt x="70" y="107"/>
                    <a:pt x="70" y="107"/>
                    <a:pt x="70" y="107"/>
                  </a:cubicBezTo>
                  <a:cubicBezTo>
                    <a:pt x="140" y="83"/>
                    <a:pt x="140" y="83"/>
                    <a:pt x="140" y="83"/>
                  </a:cubicBezTo>
                  <a:cubicBezTo>
                    <a:pt x="140" y="0"/>
                    <a:pt x="140" y="0"/>
                    <a:pt x="140" y="0"/>
                  </a:cubicBezTo>
                  <a:lnTo>
                    <a:pt x="0" y="0"/>
                  </a:lnTo>
                  <a:close/>
                  <a:moveTo>
                    <a:pt x="70" y="80"/>
                  </a:moveTo>
                  <a:cubicBezTo>
                    <a:pt x="48" y="80"/>
                    <a:pt x="48" y="80"/>
                    <a:pt x="48" y="80"/>
                  </a:cubicBezTo>
                  <a:cubicBezTo>
                    <a:pt x="48" y="73"/>
                    <a:pt x="48" y="73"/>
                    <a:pt x="48" y="73"/>
                  </a:cubicBezTo>
                  <a:cubicBezTo>
                    <a:pt x="48" y="73"/>
                    <a:pt x="48" y="73"/>
                    <a:pt x="48" y="73"/>
                  </a:cubicBezTo>
                  <a:cubicBezTo>
                    <a:pt x="44" y="79"/>
                    <a:pt x="38" y="82"/>
                    <a:pt x="29" y="82"/>
                  </a:cubicBezTo>
                  <a:cubicBezTo>
                    <a:pt x="19" y="82"/>
                    <a:pt x="9" y="75"/>
                    <a:pt x="9" y="62"/>
                  </a:cubicBezTo>
                  <a:cubicBezTo>
                    <a:pt x="9" y="22"/>
                    <a:pt x="9" y="22"/>
                    <a:pt x="9" y="22"/>
                  </a:cubicBezTo>
                  <a:cubicBezTo>
                    <a:pt x="31" y="22"/>
                    <a:pt x="31" y="22"/>
                    <a:pt x="31" y="22"/>
                  </a:cubicBezTo>
                  <a:cubicBezTo>
                    <a:pt x="31" y="52"/>
                    <a:pt x="31" y="52"/>
                    <a:pt x="31" y="52"/>
                  </a:cubicBezTo>
                  <a:cubicBezTo>
                    <a:pt x="31" y="59"/>
                    <a:pt x="32" y="64"/>
                    <a:pt x="39" y="64"/>
                  </a:cubicBezTo>
                  <a:cubicBezTo>
                    <a:pt x="42" y="64"/>
                    <a:pt x="48" y="62"/>
                    <a:pt x="48" y="53"/>
                  </a:cubicBezTo>
                  <a:cubicBezTo>
                    <a:pt x="48" y="22"/>
                    <a:pt x="48" y="22"/>
                    <a:pt x="48" y="22"/>
                  </a:cubicBezTo>
                  <a:cubicBezTo>
                    <a:pt x="70" y="22"/>
                    <a:pt x="70" y="22"/>
                    <a:pt x="70" y="22"/>
                  </a:cubicBezTo>
                  <a:lnTo>
                    <a:pt x="70" y="80"/>
                  </a:lnTo>
                  <a:close/>
                  <a:moveTo>
                    <a:pt x="103" y="82"/>
                  </a:moveTo>
                  <a:cubicBezTo>
                    <a:pt x="90" y="82"/>
                    <a:pt x="75" y="76"/>
                    <a:pt x="74" y="61"/>
                  </a:cubicBezTo>
                  <a:cubicBezTo>
                    <a:pt x="96" y="61"/>
                    <a:pt x="96" y="61"/>
                    <a:pt x="96" y="61"/>
                  </a:cubicBezTo>
                  <a:cubicBezTo>
                    <a:pt x="96" y="63"/>
                    <a:pt x="97" y="65"/>
                    <a:pt x="98" y="66"/>
                  </a:cubicBezTo>
                  <a:cubicBezTo>
                    <a:pt x="99" y="67"/>
                    <a:pt x="102" y="68"/>
                    <a:pt x="104" y="68"/>
                  </a:cubicBezTo>
                  <a:cubicBezTo>
                    <a:pt x="107" y="68"/>
                    <a:pt x="112" y="67"/>
                    <a:pt x="112" y="63"/>
                  </a:cubicBezTo>
                  <a:cubicBezTo>
                    <a:pt x="112" y="60"/>
                    <a:pt x="110" y="59"/>
                    <a:pt x="100" y="57"/>
                  </a:cubicBezTo>
                  <a:cubicBezTo>
                    <a:pt x="83" y="54"/>
                    <a:pt x="76" y="49"/>
                    <a:pt x="76" y="39"/>
                  </a:cubicBezTo>
                  <a:cubicBezTo>
                    <a:pt x="76" y="24"/>
                    <a:pt x="92" y="20"/>
                    <a:pt x="103" y="20"/>
                  </a:cubicBezTo>
                  <a:cubicBezTo>
                    <a:pt x="116" y="20"/>
                    <a:pt x="131" y="24"/>
                    <a:pt x="132" y="39"/>
                  </a:cubicBezTo>
                  <a:cubicBezTo>
                    <a:pt x="111" y="39"/>
                    <a:pt x="111" y="39"/>
                    <a:pt x="111" y="39"/>
                  </a:cubicBezTo>
                  <a:cubicBezTo>
                    <a:pt x="111" y="37"/>
                    <a:pt x="110" y="35"/>
                    <a:pt x="109" y="34"/>
                  </a:cubicBezTo>
                  <a:cubicBezTo>
                    <a:pt x="107" y="33"/>
                    <a:pt x="106" y="33"/>
                    <a:pt x="104" y="33"/>
                  </a:cubicBezTo>
                  <a:cubicBezTo>
                    <a:pt x="101" y="33"/>
                    <a:pt x="97" y="33"/>
                    <a:pt x="97" y="37"/>
                  </a:cubicBezTo>
                  <a:cubicBezTo>
                    <a:pt x="97" y="39"/>
                    <a:pt x="98" y="40"/>
                    <a:pt x="100" y="40"/>
                  </a:cubicBezTo>
                  <a:cubicBezTo>
                    <a:pt x="103" y="42"/>
                    <a:pt x="112" y="42"/>
                    <a:pt x="119" y="45"/>
                  </a:cubicBezTo>
                  <a:cubicBezTo>
                    <a:pt x="127" y="47"/>
                    <a:pt x="133" y="51"/>
                    <a:pt x="133" y="61"/>
                  </a:cubicBezTo>
                  <a:cubicBezTo>
                    <a:pt x="133" y="77"/>
                    <a:pt x="118" y="82"/>
                    <a:pt x="103"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06" name="Freeform 29">
              <a:extLst>
                <a:ext uri="{FF2B5EF4-FFF2-40B4-BE49-F238E27FC236}">
                  <a16:creationId xmlns:a16="http://schemas.microsoft.com/office/drawing/2014/main" id="{58A1A224-74CB-4AE2-90AB-A8EFD08ED363}"/>
                </a:ext>
              </a:extLst>
            </p:cNvPr>
            <p:cNvSpPr>
              <a:spLocks noEditPoints="1"/>
            </p:cNvSpPr>
            <p:nvPr userDrawn="1"/>
          </p:nvSpPr>
          <p:spPr bwMode="auto">
            <a:xfrm>
              <a:off x="4395089" y="3982207"/>
              <a:ext cx="61912" cy="61912"/>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2 h 18"/>
                <a:gd name="T12" fmla="*/ 2 w 18"/>
                <a:gd name="T13" fmla="*/ 9 h 18"/>
                <a:gd name="T14" fmla="*/ 9 w 18"/>
                <a:gd name="T15" fmla="*/ 17 h 18"/>
                <a:gd name="T16" fmla="*/ 16 w 18"/>
                <a:gd name="T17" fmla="*/ 9 h 18"/>
                <a:gd name="T18" fmla="*/ 9 w 18"/>
                <a:gd name="T19" fmla="*/ 2 h 18"/>
                <a:gd name="T20" fmla="*/ 7 w 18"/>
                <a:gd name="T21" fmla="*/ 14 h 18"/>
                <a:gd name="T22" fmla="*/ 6 w 18"/>
                <a:gd name="T23" fmla="*/ 14 h 18"/>
                <a:gd name="T24" fmla="*/ 6 w 18"/>
                <a:gd name="T25" fmla="*/ 4 h 18"/>
                <a:gd name="T26" fmla="*/ 10 w 18"/>
                <a:gd name="T27" fmla="*/ 4 h 18"/>
                <a:gd name="T28" fmla="*/ 13 w 18"/>
                <a:gd name="T29" fmla="*/ 7 h 18"/>
                <a:gd name="T30" fmla="*/ 11 w 18"/>
                <a:gd name="T31" fmla="*/ 10 h 18"/>
                <a:gd name="T32" fmla="*/ 13 w 18"/>
                <a:gd name="T33" fmla="*/ 14 h 18"/>
                <a:gd name="T34" fmla="*/ 12 w 18"/>
                <a:gd name="T35" fmla="*/ 14 h 18"/>
                <a:gd name="T36" fmla="*/ 9 w 18"/>
                <a:gd name="T37" fmla="*/ 10 h 18"/>
                <a:gd name="T38" fmla="*/ 7 w 18"/>
                <a:gd name="T39" fmla="*/ 10 h 18"/>
                <a:gd name="T40" fmla="*/ 7 w 18"/>
                <a:gd name="T41" fmla="*/ 14 h 18"/>
                <a:gd name="T42" fmla="*/ 9 w 18"/>
                <a:gd name="T43" fmla="*/ 9 h 18"/>
                <a:gd name="T44" fmla="*/ 12 w 18"/>
                <a:gd name="T45" fmla="*/ 7 h 18"/>
                <a:gd name="T46" fmla="*/ 9 w 18"/>
                <a:gd name="T47" fmla="*/ 6 h 18"/>
                <a:gd name="T48" fmla="*/ 7 w 18"/>
                <a:gd name="T49" fmla="*/ 6 h 18"/>
                <a:gd name="T50" fmla="*/ 7 w 18"/>
                <a:gd name="T51" fmla="*/ 9 h 18"/>
                <a:gd name="T52" fmla="*/ 9 w 18"/>
                <a:gd name="T5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8">
                  <a:moveTo>
                    <a:pt x="9" y="18"/>
                  </a:moveTo>
                  <a:cubicBezTo>
                    <a:pt x="4" y="18"/>
                    <a:pt x="0" y="14"/>
                    <a:pt x="0" y="9"/>
                  </a:cubicBezTo>
                  <a:cubicBezTo>
                    <a:pt x="0" y="4"/>
                    <a:pt x="4" y="0"/>
                    <a:pt x="9" y="0"/>
                  </a:cubicBezTo>
                  <a:cubicBezTo>
                    <a:pt x="14" y="0"/>
                    <a:pt x="18" y="4"/>
                    <a:pt x="18" y="9"/>
                  </a:cubicBezTo>
                  <a:cubicBezTo>
                    <a:pt x="18" y="15"/>
                    <a:pt x="14" y="18"/>
                    <a:pt x="9" y="18"/>
                  </a:cubicBezTo>
                  <a:close/>
                  <a:moveTo>
                    <a:pt x="9" y="2"/>
                  </a:moveTo>
                  <a:cubicBezTo>
                    <a:pt x="5" y="2"/>
                    <a:pt x="2" y="5"/>
                    <a:pt x="2" y="9"/>
                  </a:cubicBezTo>
                  <a:cubicBezTo>
                    <a:pt x="2" y="13"/>
                    <a:pt x="5" y="17"/>
                    <a:pt x="9" y="17"/>
                  </a:cubicBezTo>
                  <a:cubicBezTo>
                    <a:pt x="13" y="17"/>
                    <a:pt x="16" y="14"/>
                    <a:pt x="16" y="9"/>
                  </a:cubicBezTo>
                  <a:cubicBezTo>
                    <a:pt x="16" y="5"/>
                    <a:pt x="13" y="2"/>
                    <a:pt x="9" y="2"/>
                  </a:cubicBezTo>
                  <a:close/>
                  <a:moveTo>
                    <a:pt x="7" y="14"/>
                  </a:moveTo>
                  <a:cubicBezTo>
                    <a:pt x="6" y="14"/>
                    <a:pt x="6" y="14"/>
                    <a:pt x="6" y="14"/>
                  </a:cubicBezTo>
                  <a:cubicBezTo>
                    <a:pt x="6" y="4"/>
                    <a:pt x="6" y="4"/>
                    <a:pt x="6" y="4"/>
                  </a:cubicBezTo>
                  <a:cubicBezTo>
                    <a:pt x="10" y="4"/>
                    <a:pt x="10" y="4"/>
                    <a:pt x="10" y="4"/>
                  </a:cubicBezTo>
                  <a:cubicBezTo>
                    <a:pt x="12" y="4"/>
                    <a:pt x="13" y="5"/>
                    <a:pt x="13" y="7"/>
                  </a:cubicBezTo>
                  <a:cubicBezTo>
                    <a:pt x="13" y="9"/>
                    <a:pt x="12" y="10"/>
                    <a:pt x="11" y="10"/>
                  </a:cubicBezTo>
                  <a:cubicBezTo>
                    <a:pt x="13" y="14"/>
                    <a:pt x="13" y="14"/>
                    <a:pt x="13" y="14"/>
                  </a:cubicBezTo>
                  <a:cubicBezTo>
                    <a:pt x="12" y="14"/>
                    <a:pt x="12" y="14"/>
                    <a:pt x="12" y="14"/>
                  </a:cubicBezTo>
                  <a:cubicBezTo>
                    <a:pt x="9" y="10"/>
                    <a:pt x="9" y="10"/>
                    <a:pt x="9" y="10"/>
                  </a:cubicBezTo>
                  <a:cubicBezTo>
                    <a:pt x="7" y="10"/>
                    <a:pt x="7" y="10"/>
                    <a:pt x="7" y="10"/>
                  </a:cubicBezTo>
                  <a:lnTo>
                    <a:pt x="7" y="14"/>
                  </a:lnTo>
                  <a:close/>
                  <a:moveTo>
                    <a:pt x="9" y="9"/>
                  </a:moveTo>
                  <a:cubicBezTo>
                    <a:pt x="11" y="9"/>
                    <a:pt x="12" y="9"/>
                    <a:pt x="12" y="7"/>
                  </a:cubicBezTo>
                  <a:cubicBezTo>
                    <a:pt x="12" y="6"/>
                    <a:pt x="10" y="6"/>
                    <a:pt x="9" y="6"/>
                  </a:cubicBezTo>
                  <a:cubicBezTo>
                    <a:pt x="7" y="6"/>
                    <a:pt x="7" y="6"/>
                    <a:pt x="7" y="6"/>
                  </a:cubicBezTo>
                  <a:cubicBezTo>
                    <a:pt x="7" y="9"/>
                    <a:pt x="7" y="9"/>
                    <a:pt x="7" y="9"/>
                  </a:cubicBezTo>
                  <a:lnTo>
                    <a:pt x="9"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07" name="Freeform 30">
              <a:extLst>
                <a:ext uri="{FF2B5EF4-FFF2-40B4-BE49-F238E27FC236}">
                  <a16:creationId xmlns:a16="http://schemas.microsoft.com/office/drawing/2014/main" id="{AA8F051D-18A1-4A02-BF0E-21BA0D2580B4}"/>
                </a:ext>
              </a:extLst>
            </p:cNvPr>
            <p:cNvSpPr/>
            <p:nvPr userDrawn="1"/>
          </p:nvSpPr>
          <p:spPr bwMode="auto">
            <a:xfrm>
              <a:off x="4509389" y="4372732"/>
              <a:ext cx="139700" cy="176212"/>
            </a:xfrm>
            <a:custGeom>
              <a:avLst/>
              <a:gdLst>
                <a:gd name="T0" fmla="*/ 0 w 41"/>
                <a:gd name="T1" fmla="*/ 0 h 51"/>
                <a:gd name="T2" fmla="*/ 9 w 41"/>
                <a:gd name="T3" fmla="*/ 0 h 51"/>
                <a:gd name="T4" fmla="*/ 9 w 41"/>
                <a:gd name="T5" fmla="*/ 29 h 51"/>
                <a:gd name="T6" fmla="*/ 20 w 41"/>
                <a:gd name="T7" fmla="*/ 43 h 51"/>
                <a:gd name="T8" fmla="*/ 32 w 41"/>
                <a:gd name="T9" fmla="*/ 29 h 51"/>
                <a:gd name="T10" fmla="*/ 32 w 41"/>
                <a:gd name="T11" fmla="*/ 0 h 51"/>
                <a:gd name="T12" fmla="*/ 41 w 41"/>
                <a:gd name="T13" fmla="*/ 0 h 51"/>
                <a:gd name="T14" fmla="*/ 41 w 41"/>
                <a:gd name="T15" fmla="*/ 32 h 51"/>
                <a:gd name="T16" fmla="*/ 20 w 41"/>
                <a:gd name="T17" fmla="*/ 51 h 51"/>
                <a:gd name="T18" fmla="*/ 0 w 41"/>
                <a:gd name="T19" fmla="*/ 32 h 51"/>
                <a:gd name="T20" fmla="*/ 0 w 41"/>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51">
                  <a:moveTo>
                    <a:pt x="0" y="0"/>
                  </a:moveTo>
                  <a:cubicBezTo>
                    <a:pt x="9" y="0"/>
                    <a:pt x="9" y="0"/>
                    <a:pt x="9" y="0"/>
                  </a:cubicBezTo>
                  <a:cubicBezTo>
                    <a:pt x="9" y="29"/>
                    <a:pt x="9" y="29"/>
                    <a:pt x="9" y="29"/>
                  </a:cubicBezTo>
                  <a:cubicBezTo>
                    <a:pt x="9" y="36"/>
                    <a:pt x="9" y="43"/>
                    <a:pt x="20" y="43"/>
                  </a:cubicBezTo>
                  <a:cubicBezTo>
                    <a:pt x="32" y="43"/>
                    <a:pt x="32" y="36"/>
                    <a:pt x="32" y="29"/>
                  </a:cubicBezTo>
                  <a:cubicBezTo>
                    <a:pt x="32" y="0"/>
                    <a:pt x="32" y="0"/>
                    <a:pt x="32" y="0"/>
                  </a:cubicBezTo>
                  <a:cubicBezTo>
                    <a:pt x="41" y="0"/>
                    <a:pt x="41" y="0"/>
                    <a:pt x="41" y="0"/>
                  </a:cubicBezTo>
                  <a:cubicBezTo>
                    <a:pt x="41" y="32"/>
                    <a:pt x="41" y="32"/>
                    <a:pt x="41" y="32"/>
                  </a:cubicBezTo>
                  <a:cubicBezTo>
                    <a:pt x="41" y="44"/>
                    <a:pt x="33" y="51"/>
                    <a:pt x="20" y="51"/>
                  </a:cubicBezTo>
                  <a:cubicBezTo>
                    <a:pt x="8" y="51"/>
                    <a:pt x="0" y="44"/>
                    <a:pt x="0" y="3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08" name="Rectangle 31">
              <a:extLst>
                <a:ext uri="{FF2B5EF4-FFF2-40B4-BE49-F238E27FC236}">
                  <a16:creationId xmlns:a16="http://schemas.microsoft.com/office/drawing/2014/main" id="{915C8A11-6B2C-4F46-9411-0095ACD052CE}"/>
                </a:ext>
              </a:extLst>
            </p:cNvPr>
            <p:cNvSpPr>
              <a:spLocks noChangeArrowheads="1"/>
            </p:cNvSpPr>
            <p:nvPr userDrawn="1"/>
          </p:nvSpPr>
          <p:spPr bwMode="auto">
            <a:xfrm>
              <a:off x="4666551" y="4510844"/>
              <a:ext cx="34925" cy="349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09" name="Freeform 32">
              <a:extLst>
                <a:ext uri="{FF2B5EF4-FFF2-40B4-BE49-F238E27FC236}">
                  <a16:creationId xmlns:a16="http://schemas.microsoft.com/office/drawing/2014/main" id="{9745B164-F77A-4EE5-AF13-DC9536EBE96A}"/>
                </a:ext>
              </a:extLst>
            </p:cNvPr>
            <p:cNvSpPr/>
            <p:nvPr userDrawn="1"/>
          </p:nvSpPr>
          <p:spPr bwMode="auto">
            <a:xfrm>
              <a:off x="4718939" y="4367969"/>
              <a:ext cx="139700" cy="180975"/>
            </a:xfrm>
            <a:custGeom>
              <a:avLst/>
              <a:gdLst>
                <a:gd name="T0" fmla="*/ 9 w 41"/>
                <a:gd name="T1" fmla="*/ 34 h 52"/>
                <a:gd name="T2" fmla="*/ 21 w 41"/>
                <a:gd name="T3" fmla="*/ 45 h 52"/>
                <a:gd name="T4" fmla="*/ 32 w 41"/>
                <a:gd name="T5" fmla="*/ 37 h 52"/>
                <a:gd name="T6" fmla="*/ 28 w 41"/>
                <a:gd name="T7" fmla="*/ 31 h 52"/>
                <a:gd name="T8" fmla="*/ 13 w 41"/>
                <a:gd name="T9" fmla="*/ 27 h 52"/>
                <a:gd name="T10" fmla="*/ 2 w 41"/>
                <a:gd name="T11" fmla="*/ 14 h 52"/>
                <a:gd name="T12" fmla="*/ 20 w 41"/>
                <a:gd name="T13" fmla="*/ 0 h 52"/>
                <a:gd name="T14" fmla="*/ 39 w 41"/>
                <a:gd name="T15" fmla="*/ 16 h 52"/>
                <a:gd name="T16" fmla="*/ 30 w 41"/>
                <a:gd name="T17" fmla="*/ 16 h 52"/>
                <a:gd name="T18" fmla="*/ 20 w 41"/>
                <a:gd name="T19" fmla="*/ 7 h 52"/>
                <a:gd name="T20" fmla="*/ 11 w 41"/>
                <a:gd name="T21" fmla="*/ 13 h 52"/>
                <a:gd name="T22" fmla="*/ 17 w 41"/>
                <a:gd name="T23" fmla="*/ 20 h 52"/>
                <a:gd name="T24" fmla="*/ 31 w 41"/>
                <a:gd name="T25" fmla="*/ 24 h 52"/>
                <a:gd name="T26" fmla="*/ 41 w 41"/>
                <a:gd name="T27" fmla="*/ 36 h 52"/>
                <a:gd name="T28" fmla="*/ 21 w 41"/>
                <a:gd name="T29" fmla="*/ 52 h 52"/>
                <a:gd name="T30" fmla="*/ 0 w 41"/>
                <a:gd name="T31" fmla="*/ 34 h 52"/>
                <a:gd name="T32" fmla="*/ 9 w 41"/>
                <a:gd name="T33"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52">
                  <a:moveTo>
                    <a:pt x="9" y="34"/>
                  </a:moveTo>
                  <a:cubicBezTo>
                    <a:pt x="9" y="42"/>
                    <a:pt x="14" y="45"/>
                    <a:pt x="21" y="45"/>
                  </a:cubicBezTo>
                  <a:cubicBezTo>
                    <a:pt x="29" y="45"/>
                    <a:pt x="32" y="41"/>
                    <a:pt x="32" y="37"/>
                  </a:cubicBezTo>
                  <a:cubicBezTo>
                    <a:pt x="32" y="33"/>
                    <a:pt x="30" y="32"/>
                    <a:pt x="28" y="31"/>
                  </a:cubicBezTo>
                  <a:cubicBezTo>
                    <a:pt x="24" y="30"/>
                    <a:pt x="20" y="29"/>
                    <a:pt x="13" y="27"/>
                  </a:cubicBezTo>
                  <a:cubicBezTo>
                    <a:pt x="5" y="25"/>
                    <a:pt x="2" y="20"/>
                    <a:pt x="2" y="14"/>
                  </a:cubicBezTo>
                  <a:cubicBezTo>
                    <a:pt x="2" y="5"/>
                    <a:pt x="11" y="0"/>
                    <a:pt x="20" y="0"/>
                  </a:cubicBezTo>
                  <a:cubicBezTo>
                    <a:pt x="30" y="0"/>
                    <a:pt x="39" y="5"/>
                    <a:pt x="39" y="16"/>
                  </a:cubicBezTo>
                  <a:cubicBezTo>
                    <a:pt x="30" y="16"/>
                    <a:pt x="30" y="16"/>
                    <a:pt x="30" y="16"/>
                  </a:cubicBezTo>
                  <a:cubicBezTo>
                    <a:pt x="30" y="9"/>
                    <a:pt x="26" y="7"/>
                    <a:pt x="20" y="7"/>
                  </a:cubicBezTo>
                  <a:cubicBezTo>
                    <a:pt x="16" y="7"/>
                    <a:pt x="11" y="8"/>
                    <a:pt x="11" y="13"/>
                  </a:cubicBezTo>
                  <a:cubicBezTo>
                    <a:pt x="11" y="17"/>
                    <a:pt x="13" y="19"/>
                    <a:pt x="17" y="20"/>
                  </a:cubicBezTo>
                  <a:cubicBezTo>
                    <a:pt x="17" y="20"/>
                    <a:pt x="28" y="23"/>
                    <a:pt x="31" y="24"/>
                  </a:cubicBezTo>
                  <a:cubicBezTo>
                    <a:pt x="37" y="26"/>
                    <a:pt x="41" y="31"/>
                    <a:pt x="41" y="36"/>
                  </a:cubicBezTo>
                  <a:cubicBezTo>
                    <a:pt x="41" y="47"/>
                    <a:pt x="31" y="52"/>
                    <a:pt x="21" y="52"/>
                  </a:cubicBezTo>
                  <a:cubicBezTo>
                    <a:pt x="10" y="52"/>
                    <a:pt x="0" y="46"/>
                    <a:pt x="0" y="34"/>
                  </a:cubicBezTo>
                  <a:lnTo>
                    <a:pt x="9" y="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10" name="Rectangle 33">
              <a:extLst>
                <a:ext uri="{FF2B5EF4-FFF2-40B4-BE49-F238E27FC236}">
                  <a16:creationId xmlns:a16="http://schemas.microsoft.com/office/drawing/2014/main" id="{99456FC1-98CD-48DF-B5D1-52F84AB4E086}"/>
                </a:ext>
              </a:extLst>
            </p:cNvPr>
            <p:cNvSpPr>
              <a:spLocks noChangeArrowheads="1"/>
            </p:cNvSpPr>
            <p:nvPr userDrawn="1"/>
          </p:nvSpPr>
          <p:spPr bwMode="auto">
            <a:xfrm>
              <a:off x="4876101" y="4510844"/>
              <a:ext cx="31750" cy="349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11" name="Freeform 34">
              <a:extLst>
                <a:ext uri="{FF2B5EF4-FFF2-40B4-BE49-F238E27FC236}">
                  <a16:creationId xmlns:a16="http://schemas.microsoft.com/office/drawing/2014/main" id="{EEC0640A-BD64-4303-BDCD-21FA7602938E}"/>
                </a:ext>
              </a:extLst>
            </p:cNvPr>
            <p:cNvSpPr>
              <a:spLocks noEditPoints="1"/>
            </p:cNvSpPr>
            <p:nvPr userDrawn="1"/>
          </p:nvSpPr>
          <p:spPr bwMode="auto">
            <a:xfrm>
              <a:off x="4990401" y="4372732"/>
              <a:ext cx="139700" cy="173037"/>
            </a:xfrm>
            <a:custGeom>
              <a:avLst/>
              <a:gdLst>
                <a:gd name="T0" fmla="*/ 0 w 41"/>
                <a:gd name="T1" fmla="*/ 0 h 50"/>
                <a:gd name="T2" fmla="*/ 24 w 41"/>
                <a:gd name="T3" fmla="*/ 0 h 50"/>
                <a:gd name="T4" fmla="*/ 39 w 41"/>
                <a:gd name="T5" fmla="*/ 12 h 50"/>
                <a:gd name="T6" fmla="*/ 32 w 41"/>
                <a:gd name="T7" fmla="*/ 23 h 50"/>
                <a:gd name="T8" fmla="*/ 32 w 41"/>
                <a:gd name="T9" fmla="*/ 23 h 50"/>
                <a:gd name="T10" fmla="*/ 41 w 41"/>
                <a:gd name="T11" fmla="*/ 36 h 50"/>
                <a:gd name="T12" fmla="*/ 23 w 41"/>
                <a:gd name="T13" fmla="*/ 50 h 50"/>
                <a:gd name="T14" fmla="*/ 0 w 41"/>
                <a:gd name="T15" fmla="*/ 50 h 50"/>
                <a:gd name="T16" fmla="*/ 0 w 41"/>
                <a:gd name="T17" fmla="*/ 0 h 50"/>
                <a:gd name="T18" fmla="*/ 9 w 41"/>
                <a:gd name="T19" fmla="*/ 21 h 50"/>
                <a:gd name="T20" fmla="*/ 23 w 41"/>
                <a:gd name="T21" fmla="*/ 21 h 50"/>
                <a:gd name="T22" fmla="*/ 30 w 41"/>
                <a:gd name="T23" fmla="*/ 14 h 50"/>
                <a:gd name="T24" fmla="*/ 23 w 41"/>
                <a:gd name="T25" fmla="*/ 7 h 50"/>
                <a:gd name="T26" fmla="*/ 9 w 41"/>
                <a:gd name="T27" fmla="*/ 7 h 50"/>
                <a:gd name="T28" fmla="*/ 9 w 41"/>
                <a:gd name="T29" fmla="*/ 21 h 50"/>
                <a:gd name="T30" fmla="*/ 9 w 41"/>
                <a:gd name="T31" fmla="*/ 42 h 50"/>
                <a:gd name="T32" fmla="*/ 24 w 41"/>
                <a:gd name="T33" fmla="*/ 42 h 50"/>
                <a:gd name="T34" fmla="*/ 32 w 41"/>
                <a:gd name="T35" fmla="*/ 35 h 50"/>
                <a:gd name="T36" fmla="*/ 24 w 41"/>
                <a:gd name="T37" fmla="*/ 27 h 50"/>
                <a:gd name="T38" fmla="*/ 9 w 41"/>
                <a:gd name="T39" fmla="*/ 27 h 50"/>
                <a:gd name="T40" fmla="*/ 9 w 41"/>
                <a:gd name="T41"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50">
                  <a:moveTo>
                    <a:pt x="0" y="0"/>
                  </a:moveTo>
                  <a:cubicBezTo>
                    <a:pt x="24" y="0"/>
                    <a:pt x="24" y="0"/>
                    <a:pt x="24" y="0"/>
                  </a:cubicBezTo>
                  <a:cubicBezTo>
                    <a:pt x="33" y="0"/>
                    <a:pt x="39" y="4"/>
                    <a:pt x="39" y="12"/>
                  </a:cubicBezTo>
                  <a:cubicBezTo>
                    <a:pt x="39" y="17"/>
                    <a:pt x="36" y="21"/>
                    <a:pt x="32" y="23"/>
                  </a:cubicBezTo>
                  <a:cubicBezTo>
                    <a:pt x="32" y="23"/>
                    <a:pt x="32" y="23"/>
                    <a:pt x="32" y="23"/>
                  </a:cubicBezTo>
                  <a:cubicBezTo>
                    <a:pt x="38" y="24"/>
                    <a:pt x="41" y="29"/>
                    <a:pt x="41" y="36"/>
                  </a:cubicBezTo>
                  <a:cubicBezTo>
                    <a:pt x="41" y="44"/>
                    <a:pt x="36" y="50"/>
                    <a:pt x="23" y="50"/>
                  </a:cubicBezTo>
                  <a:cubicBezTo>
                    <a:pt x="0" y="50"/>
                    <a:pt x="0" y="50"/>
                    <a:pt x="0" y="50"/>
                  </a:cubicBezTo>
                  <a:lnTo>
                    <a:pt x="0" y="0"/>
                  </a:lnTo>
                  <a:close/>
                  <a:moveTo>
                    <a:pt x="9" y="21"/>
                  </a:moveTo>
                  <a:cubicBezTo>
                    <a:pt x="23" y="21"/>
                    <a:pt x="23" y="21"/>
                    <a:pt x="23" y="21"/>
                  </a:cubicBezTo>
                  <a:cubicBezTo>
                    <a:pt x="27" y="21"/>
                    <a:pt x="30" y="18"/>
                    <a:pt x="30" y="14"/>
                  </a:cubicBezTo>
                  <a:cubicBezTo>
                    <a:pt x="30" y="9"/>
                    <a:pt x="28" y="7"/>
                    <a:pt x="23" y="7"/>
                  </a:cubicBezTo>
                  <a:cubicBezTo>
                    <a:pt x="9" y="7"/>
                    <a:pt x="9" y="7"/>
                    <a:pt x="9" y="7"/>
                  </a:cubicBezTo>
                  <a:lnTo>
                    <a:pt x="9" y="21"/>
                  </a:lnTo>
                  <a:close/>
                  <a:moveTo>
                    <a:pt x="9" y="42"/>
                  </a:moveTo>
                  <a:cubicBezTo>
                    <a:pt x="24" y="42"/>
                    <a:pt x="24" y="42"/>
                    <a:pt x="24" y="42"/>
                  </a:cubicBezTo>
                  <a:cubicBezTo>
                    <a:pt x="29" y="42"/>
                    <a:pt x="32" y="40"/>
                    <a:pt x="32" y="35"/>
                  </a:cubicBezTo>
                  <a:cubicBezTo>
                    <a:pt x="32" y="30"/>
                    <a:pt x="29" y="27"/>
                    <a:pt x="24" y="27"/>
                  </a:cubicBezTo>
                  <a:cubicBezTo>
                    <a:pt x="9" y="27"/>
                    <a:pt x="9" y="27"/>
                    <a:pt x="9" y="27"/>
                  </a:cubicBezTo>
                  <a:lnTo>
                    <a:pt x="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12" name="Freeform 35">
              <a:extLst>
                <a:ext uri="{FF2B5EF4-FFF2-40B4-BE49-F238E27FC236}">
                  <a16:creationId xmlns:a16="http://schemas.microsoft.com/office/drawing/2014/main" id="{EC15163C-5949-4F68-A799-B0A6134E832E}"/>
                </a:ext>
              </a:extLst>
            </p:cNvPr>
            <p:cNvSpPr>
              <a:spLocks noEditPoints="1"/>
            </p:cNvSpPr>
            <p:nvPr userDrawn="1"/>
          </p:nvSpPr>
          <p:spPr bwMode="auto">
            <a:xfrm>
              <a:off x="5144389" y="4417182"/>
              <a:ext cx="123825" cy="131762"/>
            </a:xfrm>
            <a:custGeom>
              <a:avLst/>
              <a:gdLst>
                <a:gd name="T0" fmla="*/ 32 w 36"/>
                <a:gd name="T1" fmla="*/ 29 h 38"/>
                <a:gd name="T2" fmla="*/ 34 w 36"/>
                <a:gd name="T3" fmla="*/ 31 h 38"/>
                <a:gd name="T4" fmla="*/ 36 w 36"/>
                <a:gd name="T5" fmla="*/ 31 h 38"/>
                <a:gd name="T6" fmla="*/ 36 w 36"/>
                <a:gd name="T7" fmla="*/ 37 h 38"/>
                <a:gd name="T8" fmla="*/ 31 w 36"/>
                <a:gd name="T9" fmla="*/ 38 h 38"/>
                <a:gd name="T10" fmla="*/ 25 w 36"/>
                <a:gd name="T11" fmla="*/ 33 h 38"/>
                <a:gd name="T12" fmla="*/ 13 w 36"/>
                <a:gd name="T13" fmla="*/ 38 h 38"/>
                <a:gd name="T14" fmla="*/ 0 w 36"/>
                <a:gd name="T15" fmla="*/ 27 h 38"/>
                <a:gd name="T16" fmla="*/ 14 w 36"/>
                <a:gd name="T17" fmla="*/ 16 h 38"/>
                <a:gd name="T18" fmla="*/ 25 w 36"/>
                <a:gd name="T19" fmla="*/ 11 h 38"/>
                <a:gd name="T20" fmla="*/ 17 w 36"/>
                <a:gd name="T21" fmla="*/ 6 h 38"/>
                <a:gd name="T22" fmla="*/ 9 w 36"/>
                <a:gd name="T23" fmla="*/ 12 h 38"/>
                <a:gd name="T24" fmla="*/ 2 w 36"/>
                <a:gd name="T25" fmla="*/ 12 h 38"/>
                <a:gd name="T26" fmla="*/ 18 w 36"/>
                <a:gd name="T27" fmla="*/ 0 h 38"/>
                <a:gd name="T28" fmla="*/ 32 w 36"/>
                <a:gd name="T29" fmla="*/ 10 h 38"/>
                <a:gd name="T30" fmla="*/ 32 w 36"/>
                <a:gd name="T31" fmla="*/ 29 h 38"/>
                <a:gd name="T32" fmla="*/ 24 w 36"/>
                <a:gd name="T33" fmla="*/ 19 h 38"/>
                <a:gd name="T34" fmla="*/ 15 w 36"/>
                <a:gd name="T35" fmla="*/ 21 h 38"/>
                <a:gd name="T36" fmla="*/ 8 w 36"/>
                <a:gd name="T37" fmla="*/ 27 h 38"/>
                <a:gd name="T38" fmla="*/ 15 w 36"/>
                <a:gd name="T39" fmla="*/ 31 h 38"/>
                <a:gd name="T40" fmla="*/ 24 w 36"/>
                <a:gd name="T41" fmla="*/ 24 h 38"/>
                <a:gd name="T42" fmla="*/ 24 w 36"/>
                <a:gd name="T43"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8">
                  <a:moveTo>
                    <a:pt x="32" y="29"/>
                  </a:moveTo>
                  <a:cubicBezTo>
                    <a:pt x="32" y="31"/>
                    <a:pt x="33" y="31"/>
                    <a:pt x="34" y="31"/>
                  </a:cubicBezTo>
                  <a:cubicBezTo>
                    <a:pt x="35" y="31"/>
                    <a:pt x="35" y="31"/>
                    <a:pt x="36" y="31"/>
                  </a:cubicBezTo>
                  <a:cubicBezTo>
                    <a:pt x="36" y="37"/>
                    <a:pt x="36" y="37"/>
                    <a:pt x="36" y="37"/>
                  </a:cubicBezTo>
                  <a:cubicBezTo>
                    <a:pt x="35" y="37"/>
                    <a:pt x="32" y="38"/>
                    <a:pt x="31" y="38"/>
                  </a:cubicBezTo>
                  <a:cubicBezTo>
                    <a:pt x="28" y="38"/>
                    <a:pt x="26" y="36"/>
                    <a:pt x="25" y="33"/>
                  </a:cubicBezTo>
                  <a:cubicBezTo>
                    <a:pt x="22" y="36"/>
                    <a:pt x="17" y="38"/>
                    <a:pt x="13" y="38"/>
                  </a:cubicBezTo>
                  <a:cubicBezTo>
                    <a:pt x="6" y="38"/>
                    <a:pt x="0" y="34"/>
                    <a:pt x="0" y="27"/>
                  </a:cubicBezTo>
                  <a:cubicBezTo>
                    <a:pt x="0" y="18"/>
                    <a:pt x="7" y="17"/>
                    <a:pt x="14" y="16"/>
                  </a:cubicBezTo>
                  <a:cubicBezTo>
                    <a:pt x="20" y="15"/>
                    <a:pt x="25" y="15"/>
                    <a:pt x="25" y="11"/>
                  </a:cubicBezTo>
                  <a:cubicBezTo>
                    <a:pt x="25" y="7"/>
                    <a:pt x="21" y="6"/>
                    <a:pt x="17" y="6"/>
                  </a:cubicBezTo>
                  <a:cubicBezTo>
                    <a:pt x="13" y="6"/>
                    <a:pt x="10" y="8"/>
                    <a:pt x="9" y="12"/>
                  </a:cubicBezTo>
                  <a:cubicBezTo>
                    <a:pt x="2" y="12"/>
                    <a:pt x="2" y="12"/>
                    <a:pt x="2" y="12"/>
                  </a:cubicBezTo>
                  <a:cubicBezTo>
                    <a:pt x="2" y="2"/>
                    <a:pt x="10" y="0"/>
                    <a:pt x="18" y="0"/>
                  </a:cubicBezTo>
                  <a:cubicBezTo>
                    <a:pt x="25" y="0"/>
                    <a:pt x="32" y="3"/>
                    <a:pt x="32" y="10"/>
                  </a:cubicBezTo>
                  <a:lnTo>
                    <a:pt x="32" y="29"/>
                  </a:lnTo>
                  <a:close/>
                  <a:moveTo>
                    <a:pt x="24" y="19"/>
                  </a:moveTo>
                  <a:cubicBezTo>
                    <a:pt x="22" y="20"/>
                    <a:pt x="18" y="20"/>
                    <a:pt x="15" y="21"/>
                  </a:cubicBezTo>
                  <a:cubicBezTo>
                    <a:pt x="11" y="21"/>
                    <a:pt x="8" y="23"/>
                    <a:pt x="8" y="27"/>
                  </a:cubicBezTo>
                  <a:cubicBezTo>
                    <a:pt x="8" y="30"/>
                    <a:pt x="13" y="31"/>
                    <a:pt x="15" y="31"/>
                  </a:cubicBezTo>
                  <a:cubicBezTo>
                    <a:pt x="19" y="31"/>
                    <a:pt x="24" y="29"/>
                    <a:pt x="24" y="24"/>
                  </a:cubicBezTo>
                  <a:lnTo>
                    <a:pt x="24" y="1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13" name="Freeform 36">
              <a:extLst>
                <a:ext uri="{FF2B5EF4-FFF2-40B4-BE49-F238E27FC236}">
                  <a16:creationId xmlns:a16="http://schemas.microsoft.com/office/drawing/2014/main" id="{B40BC3BD-9A08-4A63-AFB7-1AA7B7B9C541}"/>
                </a:ext>
              </a:extLst>
            </p:cNvPr>
            <p:cNvSpPr/>
            <p:nvPr userDrawn="1"/>
          </p:nvSpPr>
          <p:spPr bwMode="auto">
            <a:xfrm>
              <a:off x="5285676" y="4417182"/>
              <a:ext cx="109537" cy="128587"/>
            </a:xfrm>
            <a:custGeom>
              <a:avLst/>
              <a:gdLst>
                <a:gd name="T0" fmla="*/ 0 w 32"/>
                <a:gd name="T1" fmla="*/ 1 h 37"/>
                <a:gd name="T2" fmla="*/ 8 w 32"/>
                <a:gd name="T3" fmla="*/ 1 h 37"/>
                <a:gd name="T4" fmla="*/ 8 w 32"/>
                <a:gd name="T5" fmla="*/ 6 h 37"/>
                <a:gd name="T6" fmla="*/ 8 w 32"/>
                <a:gd name="T7" fmla="*/ 6 h 37"/>
                <a:gd name="T8" fmla="*/ 19 w 32"/>
                <a:gd name="T9" fmla="*/ 0 h 37"/>
                <a:gd name="T10" fmla="*/ 32 w 32"/>
                <a:gd name="T11" fmla="*/ 12 h 37"/>
                <a:gd name="T12" fmla="*/ 32 w 32"/>
                <a:gd name="T13" fmla="*/ 37 h 37"/>
                <a:gd name="T14" fmla="*/ 24 w 32"/>
                <a:gd name="T15" fmla="*/ 37 h 37"/>
                <a:gd name="T16" fmla="*/ 24 w 32"/>
                <a:gd name="T17" fmla="*/ 14 h 37"/>
                <a:gd name="T18" fmla="*/ 17 w 32"/>
                <a:gd name="T19" fmla="*/ 6 h 37"/>
                <a:gd name="T20" fmla="*/ 8 w 32"/>
                <a:gd name="T21" fmla="*/ 15 h 37"/>
                <a:gd name="T22" fmla="*/ 8 w 32"/>
                <a:gd name="T23" fmla="*/ 37 h 37"/>
                <a:gd name="T24" fmla="*/ 0 w 32"/>
                <a:gd name="T25" fmla="*/ 37 h 37"/>
                <a:gd name="T26" fmla="*/ 0 w 32"/>
                <a:gd name="T2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7">
                  <a:moveTo>
                    <a:pt x="0" y="1"/>
                  </a:moveTo>
                  <a:cubicBezTo>
                    <a:pt x="8" y="1"/>
                    <a:pt x="8" y="1"/>
                    <a:pt x="8" y="1"/>
                  </a:cubicBezTo>
                  <a:cubicBezTo>
                    <a:pt x="8" y="6"/>
                    <a:pt x="8" y="6"/>
                    <a:pt x="8" y="6"/>
                  </a:cubicBezTo>
                  <a:cubicBezTo>
                    <a:pt x="8" y="6"/>
                    <a:pt x="8" y="6"/>
                    <a:pt x="8" y="6"/>
                  </a:cubicBezTo>
                  <a:cubicBezTo>
                    <a:pt x="10" y="2"/>
                    <a:pt x="14" y="0"/>
                    <a:pt x="19" y="0"/>
                  </a:cubicBezTo>
                  <a:cubicBezTo>
                    <a:pt x="27" y="0"/>
                    <a:pt x="32" y="4"/>
                    <a:pt x="32" y="12"/>
                  </a:cubicBezTo>
                  <a:cubicBezTo>
                    <a:pt x="32" y="37"/>
                    <a:pt x="32" y="37"/>
                    <a:pt x="32" y="37"/>
                  </a:cubicBezTo>
                  <a:cubicBezTo>
                    <a:pt x="24" y="37"/>
                    <a:pt x="24" y="37"/>
                    <a:pt x="24" y="37"/>
                  </a:cubicBezTo>
                  <a:cubicBezTo>
                    <a:pt x="24" y="14"/>
                    <a:pt x="24" y="14"/>
                    <a:pt x="24" y="14"/>
                  </a:cubicBezTo>
                  <a:cubicBezTo>
                    <a:pt x="24" y="8"/>
                    <a:pt x="21" y="6"/>
                    <a:pt x="17" y="6"/>
                  </a:cubicBezTo>
                  <a:cubicBezTo>
                    <a:pt x="12" y="6"/>
                    <a:pt x="8" y="10"/>
                    <a:pt x="8" y="15"/>
                  </a:cubicBezTo>
                  <a:cubicBezTo>
                    <a:pt x="8" y="37"/>
                    <a:pt x="8" y="37"/>
                    <a:pt x="8" y="37"/>
                  </a:cubicBezTo>
                  <a:cubicBezTo>
                    <a:pt x="0" y="37"/>
                    <a:pt x="0" y="37"/>
                    <a:pt x="0" y="37"/>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sp>
          <p:nvSpPr>
            <p:cNvPr id="114" name="Freeform 37">
              <a:extLst>
                <a:ext uri="{FF2B5EF4-FFF2-40B4-BE49-F238E27FC236}">
                  <a16:creationId xmlns:a16="http://schemas.microsoft.com/office/drawing/2014/main" id="{6587BD94-015C-4E93-899C-211DDA0C6BB9}"/>
                </a:ext>
              </a:extLst>
            </p:cNvPr>
            <p:cNvSpPr/>
            <p:nvPr userDrawn="1"/>
          </p:nvSpPr>
          <p:spPr bwMode="auto">
            <a:xfrm>
              <a:off x="5415851" y="4372732"/>
              <a:ext cx="117475" cy="173037"/>
            </a:xfrm>
            <a:custGeom>
              <a:avLst/>
              <a:gdLst>
                <a:gd name="T0" fmla="*/ 0 w 74"/>
                <a:gd name="T1" fmla="*/ 0 h 109"/>
                <a:gd name="T2" fmla="*/ 17 w 74"/>
                <a:gd name="T3" fmla="*/ 0 h 109"/>
                <a:gd name="T4" fmla="*/ 17 w 74"/>
                <a:gd name="T5" fmla="*/ 61 h 109"/>
                <a:gd name="T6" fmla="*/ 50 w 74"/>
                <a:gd name="T7" fmla="*/ 30 h 109"/>
                <a:gd name="T8" fmla="*/ 69 w 74"/>
                <a:gd name="T9" fmla="*/ 30 h 109"/>
                <a:gd name="T10" fmla="*/ 41 w 74"/>
                <a:gd name="T11" fmla="*/ 58 h 109"/>
                <a:gd name="T12" fmla="*/ 74 w 74"/>
                <a:gd name="T13" fmla="*/ 109 h 109"/>
                <a:gd name="T14" fmla="*/ 52 w 74"/>
                <a:gd name="T15" fmla="*/ 109 h 109"/>
                <a:gd name="T16" fmla="*/ 28 w 74"/>
                <a:gd name="T17" fmla="*/ 69 h 109"/>
                <a:gd name="T18" fmla="*/ 17 w 74"/>
                <a:gd name="T19" fmla="*/ 80 h 109"/>
                <a:gd name="T20" fmla="*/ 17 w 74"/>
                <a:gd name="T21" fmla="*/ 109 h 109"/>
                <a:gd name="T22" fmla="*/ 0 w 74"/>
                <a:gd name="T23" fmla="*/ 109 h 109"/>
                <a:gd name="T24" fmla="*/ 0 w 74"/>
                <a:gd name="T2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109">
                  <a:moveTo>
                    <a:pt x="0" y="0"/>
                  </a:moveTo>
                  <a:lnTo>
                    <a:pt x="17" y="0"/>
                  </a:lnTo>
                  <a:lnTo>
                    <a:pt x="17" y="61"/>
                  </a:lnTo>
                  <a:lnTo>
                    <a:pt x="50" y="30"/>
                  </a:lnTo>
                  <a:lnTo>
                    <a:pt x="69" y="30"/>
                  </a:lnTo>
                  <a:lnTo>
                    <a:pt x="41" y="58"/>
                  </a:lnTo>
                  <a:lnTo>
                    <a:pt x="74" y="109"/>
                  </a:lnTo>
                  <a:lnTo>
                    <a:pt x="52" y="109"/>
                  </a:lnTo>
                  <a:lnTo>
                    <a:pt x="28" y="69"/>
                  </a:lnTo>
                  <a:lnTo>
                    <a:pt x="17" y="80"/>
                  </a:lnTo>
                  <a:lnTo>
                    <a:pt x="17" y="109"/>
                  </a:lnTo>
                  <a:lnTo>
                    <a:pt x="0" y="109"/>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99010" fontAlgn="auto">
                <a:spcBef>
                  <a:spcPct val="0"/>
                </a:spcBef>
                <a:spcAft>
                  <a:spcPct val="0"/>
                </a:spcAft>
              </a:pPr>
              <a:endParaRPr lang="en-US" sz="1770">
                <a:solidFill>
                  <a:prstClr val="black"/>
                </a:solidFill>
                <a:latin typeface="Arial"/>
              </a:endParaRPr>
            </a:p>
          </p:txBody>
        </p:sp>
      </p:grpSp>
    </p:spTree>
    <p:extLst>
      <p:ext uri="{BB962C8B-B14F-4D97-AF65-F5344CB8AC3E}">
        <p14:creationId xmlns:p14="http://schemas.microsoft.com/office/powerpoint/2010/main" val="173736093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xfrm>
            <a:off x="8007673" y="6248400"/>
            <a:ext cx="450527" cy="265405"/>
          </a:xfrm>
          <a:prstGeom prst="rect">
            <a:avLst/>
          </a:prstGeom>
        </p:spPr>
        <p:txBody>
          <a:bodyPr/>
          <a:lstStyle>
            <a:lvl1pPr>
              <a:defRPr sz="794"/>
            </a:lvl1pPr>
          </a:lstStyle>
          <a:p>
            <a:pPr defTabSz="899010" fontAlgn="auto">
              <a:spcBef>
                <a:spcPct val="0"/>
              </a:spcBef>
              <a:spcAft>
                <a:spcPct val="0"/>
              </a:spcAft>
              <a:defRPr/>
            </a:pPr>
            <a:fld id="{D8A38F84-6B00-4F8B-97A8-4C54C9615CF9}" type="slidenum">
              <a:rPr lang="en-US" smtClean="0">
                <a:solidFill>
                  <a:prstClr val="black"/>
                </a:solidFill>
                <a:latin typeface="Arial"/>
              </a:rPr>
              <a:pPr defTabSz="899010" fontAlgn="auto">
                <a:spcBef>
                  <a:spcPct val="0"/>
                </a:spcBef>
                <a:spcAft>
                  <a:spcPct val="0"/>
                </a:spcAft>
                <a:defRPr/>
              </a:pPr>
              <a:t>‹#›</a:t>
            </a:fld>
            <a:endParaRPr lang="en-US">
              <a:solidFill>
                <a:prstClr val="black"/>
              </a:solidFill>
              <a:latin typeface="Arial"/>
            </a:endParaRPr>
          </a:p>
        </p:txBody>
      </p:sp>
    </p:spTree>
    <p:extLst>
      <p:ext uri="{BB962C8B-B14F-4D97-AF65-F5344CB8AC3E}">
        <p14:creationId xmlns:p14="http://schemas.microsoft.com/office/powerpoint/2010/main" val="253021802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13647"/>
            <a:ext cx="8229600" cy="4560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5534546"/>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1_Title/content 12 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13647"/>
            <a:ext cx="8229600" cy="4560849"/>
          </a:xfrm>
        </p:spPr>
        <p:txBody>
          <a:bodyPr/>
          <a:lstStyle>
            <a:lvl1pPr>
              <a:defRPr sz="1059"/>
            </a:lvl1pPr>
            <a:lvl2pPr>
              <a:defRPr sz="1059"/>
            </a:lvl2pPr>
            <a:lvl3pPr>
              <a:defRPr sz="1059"/>
            </a:lvl3pPr>
            <a:lvl4pPr>
              <a:defRPr sz="1059"/>
            </a:lvl4pPr>
            <a:lvl5pPr>
              <a:defRPr sz="105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06827"/>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icon+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909455" y="1613647"/>
            <a:ext cx="5503025" cy="4560849"/>
          </a:xfrm>
        </p:spPr>
        <p:txBody>
          <a:bodyPr anchor="ctr" anchorCtr="0"/>
          <a:lstStyle>
            <a:lvl1pPr>
              <a:defRPr sz="1147"/>
            </a:lvl1pPr>
            <a:lvl2pPr>
              <a:defRPr sz="1147"/>
            </a:lvl2pPr>
            <a:lvl3pPr>
              <a:defRPr sz="1147"/>
            </a:lvl3pPr>
            <a:lvl4pPr>
              <a:defRPr sz="1147"/>
            </a:lvl4pPr>
            <a:lvl5pPr>
              <a:defRPr sz="114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flipH="1">
            <a:off x="2511552" y="2280424"/>
            <a:ext cx="0" cy="3227294"/>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457200" y="3087248"/>
            <a:ext cx="1662545" cy="1613647"/>
          </a:xfrm>
        </p:spPr>
        <p:txBody>
          <a:bodyPr/>
          <a:lstStyle>
            <a:lvl1pPr marL="8069" indent="0">
              <a:buFontTx/>
              <a:buNone/>
              <a:defRPr/>
            </a:lvl1pPr>
          </a:lstStyle>
          <a:p>
            <a:endParaRPr lang="en-US"/>
          </a:p>
        </p:txBody>
      </p:sp>
    </p:spTree>
    <p:extLst>
      <p:ext uri="{BB962C8B-B14F-4D97-AF65-F5344CB8AC3E}">
        <p14:creationId xmlns:p14="http://schemas.microsoft.com/office/powerpoint/2010/main" val="15565000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p:txBody>
          <a:bodyPr/>
          <a:lstStyle>
            <a:lvl1pPr>
              <a:defRPr/>
            </a:lvl1pPr>
          </a:lstStyle>
          <a:p>
            <a:pPr>
              <a:defRPr/>
            </a:pPr>
            <a:fld id="{3FB37157-B1FF-482D-ADE8-2CA42D290E21}" type="slidenum">
              <a:rPr lang="en-US"/>
              <a:pPr>
                <a:defRPr/>
              </a:pPr>
              <a:t>‹#›</a:t>
            </a:fld>
            <a:endParaRPr lang="en-US"/>
          </a:p>
        </p:txBody>
      </p:sp>
    </p:spTree>
    <p:extLst>
      <p:ext uri="{BB962C8B-B14F-4D97-AF65-F5344CB8AC3E}">
        <p14:creationId xmlns:p14="http://schemas.microsoft.com/office/powerpoint/2010/main" val="2033786173"/>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a:xfrm>
            <a:off x="457200" y="458899"/>
            <a:ext cx="7955280" cy="684101"/>
          </a:xfrm>
        </p:spPr>
        <p:txBody>
          <a:bodyPr/>
          <a:lstStyle/>
          <a:p>
            <a:r>
              <a:rPr lang="en-US"/>
              <a:t>Click to edit Master title style</a:t>
            </a:r>
          </a:p>
        </p:txBody>
      </p:sp>
      <p:sp>
        <p:nvSpPr>
          <p:cNvPr id="3" name="Content Placeholder 2"/>
          <p:cNvSpPr>
            <a:spLocks noGrp="1"/>
          </p:cNvSpPr>
          <p:nvPr>
            <p:ph idx="1"/>
          </p:nvPr>
        </p:nvSpPr>
        <p:spPr>
          <a:xfrm>
            <a:off x="457200" y="1917701"/>
            <a:ext cx="8229600" cy="4025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457200" y="1210235"/>
            <a:ext cx="8229600" cy="639762"/>
          </a:xfrm>
        </p:spPr>
        <p:txBody>
          <a:bodyPr anchor="b"/>
          <a:lstStyle>
            <a:lvl1pPr marL="0" indent="0">
              <a:spcAft>
                <a:spcPts val="176"/>
              </a:spcAft>
              <a:buNone/>
              <a:defRPr sz="1941" b="0">
                <a:solidFill>
                  <a:schemeClr val="tx1"/>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Tree>
    <p:extLst>
      <p:ext uri="{BB962C8B-B14F-4D97-AF65-F5344CB8AC3E}">
        <p14:creationId xmlns:p14="http://schemas.microsoft.com/office/powerpoint/2010/main" val="380946234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13648"/>
            <a:ext cx="4038600" cy="4562856"/>
          </a:xfrm>
        </p:spPr>
        <p:txBody>
          <a:bodyPr/>
          <a:lstStyle>
            <a:lvl1pPr>
              <a:defRPr sz="1765"/>
            </a:lvl1pPr>
            <a:lvl2pPr>
              <a:defRPr sz="1588"/>
            </a:lvl2pPr>
            <a:lvl3pPr>
              <a:defRPr sz="1412"/>
            </a:lvl3pPr>
            <a:lvl4pPr>
              <a:defRPr sz="1235"/>
            </a:lvl4pPr>
            <a:lvl5pPr>
              <a:defRPr sz="1059"/>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13648"/>
            <a:ext cx="4038600" cy="4562856"/>
          </a:xfrm>
        </p:spPr>
        <p:txBody>
          <a:bodyPr/>
          <a:lstStyle>
            <a:lvl1pPr>
              <a:defRPr sz="1765"/>
            </a:lvl1pPr>
            <a:lvl2pPr>
              <a:defRPr sz="1588"/>
            </a:lvl2pPr>
            <a:lvl3pPr>
              <a:defRPr sz="1412"/>
            </a:lvl3pPr>
            <a:lvl4pPr>
              <a:defRPr sz="1235"/>
            </a:lvl4pPr>
            <a:lvl5pPr>
              <a:defRPr sz="1059"/>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9997931"/>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8899"/>
            <a:ext cx="7955280" cy="68410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0235"/>
            <a:ext cx="8229600" cy="639762"/>
          </a:xfrm>
        </p:spPr>
        <p:txBody>
          <a:bodyPr anchor="b"/>
          <a:lstStyle>
            <a:lvl1pPr marL="0" indent="0">
              <a:spcAft>
                <a:spcPts val="176"/>
              </a:spcAft>
              <a:buNone/>
              <a:defRPr sz="1941" b="0">
                <a:solidFill>
                  <a:schemeClr val="tx1"/>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4" name="Content Placeholder 3"/>
          <p:cNvSpPr>
            <a:spLocks noGrp="1"/>
          </p:cNvSpPr>
          <p:nvPr>
            <p:ph sz="half" idx="2"/>
          </p:nvPr>
        </p:nvSpPr>
        <p:spPr>
          <a:xfrm>
            <a:off x="457201" y="1916113"/>
            <a:ext cx="4040188" cy="4027488"/>
          </a:xfrm>
        </p:spPr>
        <p:txBody>
          <a:bodyPr/>
          <a:lstStyle>
            <a:lvl1pPr>
              <a:defRPr sz="1765"/>
            </a:lvl1pPr>
            <a:lvl2pPr>
              <a:defRPr sz="1588"/>
            </a:lvl2pPr>
            <a:lvl3pPr>
              <a:defRPr sz="1412"/>
            </a:lvl3pPr>
            <a:lvl4pPr>
              <a:defRPr sz="1235"/>
            </a:lvl4pPr>
            <a:lvl5pPr>
              <a:defRPr sz="1059"/>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916113"/>
            <a:ext cx="4041775" cy="4027488"/>
          </a:xfrm>
        </p:spPr>
        <p:txBody>
          <a:bodyPr/>
          <a:lstStyle>
            <a:lvl1pPr>
              <a:defRPr sz="1765"/>
            </a:lvl1pPr>
            <a:lvl2pPr>
              <a:defRPr sz="1588"/>
            </a:lvl2pPr>
            <a:lvl3pPr>
              <a:defRPr sz="1412"/>
            </a:lvl3pPr>
            <a:lvl4pPr>
              <a:defRPr sz="1235"/>
            </a:lvl4pPr>
            <a:lvl5pPr>
              <a:defRPr sz="1059"/>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192065"/>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8899"/>
            <a:ext cx="7955280" cy="68410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210235"/>
            <a:ext cx="4040188" cy="639762"/>
          </a:xfrm>
        </p:spPr>
        <p:txBody>
          <a:bodyPr anchor="b"/>
          <a:lstStyle>
            <a:lvl1pPr marL="0" indent="0">
              <a:spcAft>
                <a:spcPts val="176"/>
              </a:spcAft>
              <a:buNone/>
              <a:defRPr sz="1941" b="0">
                <a:solidFill>
                  <a:schemeClr val="tx1"/>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4" name="Content Placeholder 3"/>
          <p:cNvSpPr>
            <a:spLocks noGrp="1"/>
          </p:cNvSpPr>
          <p:nvPr>
            <p:ph sz="half" idx="2"/>
          </p:nvPr>
        </p:nvSpPr>
        <p:spPr>
          <a:xfrm>
            <a:off x="457201" y="1916113"/>
            <a:ext cx="4040188" cy="4027488"/>
          </a:xfrm>
        </p:spPr>
        <p:txBody>
          <a:bodyPr/>
          <a:lstStyle>
            <a:lvl1pPr>
              <a:defRPr sz="1765"/>
            </a:lvl1pPr>
            <a:lvl2pPr>
              <a:defRPr sz="1588"/>
            </a:lvl2pPr>
            <a:lvl3pPr>
              <a:defRPr sz="1412"/>
            </a:lvl3pPr>
            <a:lvl4pPr>
              <a:defRPr sz="1235"/>
            </a:lvl4pPr>
            <a:lvl5pPr>
              <a:defRPr sz="1059"/>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10235"/>
            <a:ext cx="4041775" cy="639762"/>
          </a:xfrm>
        </p:spPr>
        <p:txBody>
          <a:bodyPr anchor="b"/>
          <a:lstStyle>
            <a:lvl1pPr marL="0" indent="0">
              <a:spcAft>
                <a:spcPts val="176"/>
              </a:spcAft>
              <a:buNone/>
              <a:defRPr sz="1941" b="0">
                <a:solidFill>
                  <a:schemeClr val="tx1"/>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p:nvPr>
        </p:nvSpPr>
        <p:spPr>
          <a:xfrm>
            <a:off x="4645026" y="1916113"/>
            <a:ext cx="4041775" cy="4027488"/>
          </a:xfrm>
        </p:spPr>
        <p:txBody>
          <a:bodyPr/>
          <a:lstStyle>
            <a:lvl1pPr>
              <a:defRPr sz="1765"/>
            </a:lvl1pPr>
            <a:lvl2pPr>
              <a:defRPr sz="1588"/>
            </a:lvl2pPr>
            <a:lvl3pPr>
              <a:defRPr sz="1412"/>
            </a:lvl3pPr>
            <a:lvl4pPr>
              <a:defRPr sz="1235"/>
            </a:lvl4pPr>
            <a:lvl5pPr>
              <a:defRPr sz="1059"/>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69995"/>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419059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650669"/>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13648"/>
            <a:ext cx="4038600" cy="4562856"/>
          </a:xfrm>
        </p:spPr>
        <p:txBody>
          <a:bodyPr/>
          <a:lstStyle>
            <a:lvl1pPr>
              <a:defRPr sz="1765"/>
            </a:lvl1pPr>
            <a:lvl2pPr>
              <a:defRPr sz="1588"/>
            </a:lvl2pPr>
            <a:lvl3pPr>
              <a:defRPr sz="1412"/>
            </a:lvl3pPr>
            <a:lvl4pPr>
              <a:defRPr sz="1235"/>
            </a:lvl4pPr>
            <a:lvl5pPr>
              <a:defRPr sz="1059"/>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4648200" y="1613647"/>
            <a:ext cx="4038600" cy="4572000"/>
          </a:xfrm>
        </p:spPr>
        <p:txBody>
          <a:bodyPr/>
          <a:lstStyle>
            <a:lvl1pPr marL="8069" indent="0">
              <a:buFontTx/>
              <a:buNone/>
              <a:defRPr/>
            </a:lvl1pPr>
          </a:lstStyle>
          <a:p>
            <a:endParaRPr lang="en-US"/>
          </a:p>
        </p:txBody>
      </p:sp>
    </p:spTree>
    <p:extLst>
      <p:ext uri="{BB962C8B-B14F-4D97-AF65-F5344CB8AC3E}">
        <p14:creationId xmlns:p14="http://schemas.microsoft.com/office/powerpoint/2010/main" val="73937042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a:xfrm>
            <a:off x="623455" y="1270166"/>
            <a:ext cx="5777345" cy="400813"/>
          </a:xfrm>
        </p:spPr>
        <p:txBody>
          <a:bodyPr>
            <a:normAutofit/>
          </a:bodyPr>
          <a:lstStyle>
            <a:lvl1pPr>
              <a:defRPr sz="2118">
                <a:solidFill>
                  <a:srgbClr val="000000"/>
                </a:solidFill>
              </a:defRPr>
            </a:lvl1pPr>
          </a:lstStyle>
          <a:p>
            <a:r>
              <a:rPr lang="en-US"/>
              <a:t>Click to edit Master title style</a:t>
            </a:r>
          </a:p>
        </p:txBody>
      </p:sp>
      <p:sp>
        <p:nvSpPr>
          <p:cNvPr id="6" name="Picture Placeholder 5"/>
          <p:cNvSpPr>
            <a:spLocks noGrp="1"/>
          </p:cNvSpPr>
          <p:nvPr>
            <p:ph type="pic" sz="quarter" idx="10"/>
          </p:nvPr>
        </p:nvSpPr>
        <p:spPr>
          <a:xfrm>
            <a:off x="633746" y="2261725"/>
            <a:ext cx="1749236" cy="1613647"/>
          </a:xfrm>
        </p:spPr>
        <p:txBody>
          <a:bodyPr/>
          <a:lstStyle>
            <a:lvl1pPr marL="8069" indent="0">
              <a:buFontTx/>
              <a:buNone/>
              <a:defRPr/>
            </a:lvl1pPr>
          </a:lstStyle>
          <a:p>
            <a:endParaRPr lang="en-US"/>
          </a:p>
        </p:txBody>
      </p:sp>
      <p:sp>
        <p:nvSpPr>
          <p:cNvPr id="9" name="Content Placeholder 2"/>
          <p:cNvSpPr>
            <a:spLocks noGrp="1"/>
          </p:cNvSpPr>
          <p:nvPr>
            <p:ph idx="11" hasCustomPrompt="1"/>
          </p:nvPr>
        </p:nvSpPr>
        <p:spPr bwMode="gray">
          <a:xfrm>
            <a:off x="623455" y="1674607"/>
            <a:ext cx="5783680" cy="213414"/>
          </a:xfrm>
        </p:spPr>
        <p:txBody>
          <a:bodyPr lIns="0" rIns="0" anchor="t" anchorCtr="0">
            <a:noAutofit/>
          </a:bodyPr>
          <a:lstStyle>
            <a:lvl1pPr marL="0" indent="0">
              <a:spcBef>
                <a:spcPct val="0"/>
              </a:spcBef>
              <a:buNone/>
              <a:defRPr sz="1235" spc="-18" baseline="0">
                <a:solidFill>
                  <a:schemeClr val="accent2">
                    <a:lumMod val="50000"/>
                  </a:schemeClr>
                </a:solidFill>
              </a:defRPr>
            </a:lvl1pPr>
          </a:lstStyle>
          <a:p>
            <a:pPr lvl="0"/>
            <a:r>
              <a:rPr lang="en-US"/>
              <a:t>Officer title, function title</a:t>
            </a:r>
            <a:endParaRPr/>
          </a:p>
        </p:txBody>
      </p:sp>
      <p:sp>
        <p:nvSpPr>
          <p:cNvPr id="10" name="Content Placeholder 2"/>
          <p:cNvSpPr>
            <a:spLocks noGrp="1"/>
          </p:cNvSpPr>
          <p:nvPr>
            <p:ph idx="13" hasCustomPrompt="1"/>
          </p:nvPr>
        </p:nvSpPr>
        <p:spPr bwMode="gray">
          <a:xfrm>
            <a:off x="2598320" y="2261725"/>
            <a:ext cx="5714407" cy="3789452"/>
          </a:xfrm>
        </p:spPr>
        <p:txBody>
          <a:bodyPr lIns="0" tIns="0" rIns="0" bIns="0">
            <a:normAutofit/>
          </a:bodyPr>
          <a:lstStyle>
            <a:lvl1pPr marL="0" indent="0">
              <a:lnSpc>
                <a:spcPct val="100000"/>
              </a:lnSpc>
              <a:spcBef>
                <a:spcPts val="529"/>
              </a:spcBef>
              <a:spcAft>
                <a:spcPct val="0"/>
              </a:spcAft>
              <a:buNone/>
              <a:defRPr sz="927" spc="-9" baseline="0">
                <a:solidFill>
                  <a:srgbClr val="000000"/>
                </a:solidFill>
              </a:defRPr>
            </a:lvl1pPr>
            <a:lvl2pPr>
              <a:defRPr sz="1765">
                <a:solidFill>
                  <a:srgbClr val="7F7F7F"/>
                </a:solidFill>
              </a:defRPr>
            </a:lvl2pPr>
            <a:lvl3pPr>
              <a:defRPr sz="1765">
                <a:solidFill>
                  <a:srgbClr val="7F7F7F"/>
                </a:solidFill>
              </a:defRPr>
            </a:lvl3pPr>
            <a:lvl4pPr>
              <a:defRPr sz="1765">
                <a:solidFill>
                  <a:srgbClr val="7F7F7F"/>
                </a:solidFill>
              </a:defRPr>
            </a:lvl4pPr>
            <a:lvl5pPr>
              <a:defRPr sz="1765">
                <a:solidFill>
                  <a:srgbClr val="7F7F7F"/>
                </a:solidFill>
              </a:defRPr>
            </a:lvl5pPr>
          </a:lstStyle>
          <a:p>
            <a:pPr lvl="0"/>
            <a:r>
              <a:t>Biographical details</a:t>
            </a:r>
          </a:p>
        </p:txBody>
      </p:sp>
      <p:sp>
        <p:nvSpPr>
          <p:cNvPr id="11" name="Content Placeholder 2"/>
          <p:cNvSpPr>
            <a:spLocks noGrp="1"/>
          </p:cNvSpPr>
          <p:nvPr>
            <p:ph idx="14" hasCustomPrompt="1"/>
          </p:nvPr>
        </p:nvSpPr>
        <p:spPr bwMode="gray">
          <a:xfrm>
            <a:off x="633745" y="1904119"/>
            <a:ext cx="5783680" cy="161073"/>
          </a:xfrm>
        </p:spPr>
        <p:txBody>
          <a:bodyPr lIns="0" rIns="0" anchor="ctr" anchorCtr="0">
            <a:noAutofit/>
          </a:bodyPr>
          <a:lstStyle>
            <a:lvl1pPr marL="0" indent="0">
              <a:spcBef>
                <a:spcPct val="0"/>
              </a:spcBef>
              <a:buNone/>
              <a:defRPr sz="1059" spc="-18" baseline="0">
                <a:solidFill>
                  <a:schemeClr val="accent2">
                    <a:lumMod val="50000"/>
                  </a:schemeClr>
                </a:solidFill>
              </a:defRPr>
            </a:lvl1pPr>
          </a:lstStyle>
          <a:p>
            <a:pPr lvl="0"/>
            <a:r>
              <a:rPr lang="en-US"/>
              <a:t>Email  l  P: xxx.xxx.xxxx  l  C: xxx.xxx.xxxx</a:t>
            </a:r>
            <a:endParaRPr/>
          </a:p>
        </p:txBody>
      </p:sp>
      <p:sp>
        <p:nvSpPr>
          <p:cNvPr id="12" name="TextBox 11"/>
          <p:cNvSpPr txBox="1"/>
          <p:nvPr userDrawn="1"/>
        </p:nvSpPr>
        <p:spPr bwMode="gray">
          <a:xfrm>
            <a:off x="633746" y="3918072"/>
            <a:ext cx="1540277" cy="231413"/>
          </a:xfrm>
          <a:prstGeom prst="rect">
            <a:avLst/>
          </a:prstGeom>
          <a:noFill/>
        </p:spPr>
        <p:txBody>
          <a:bodyPr wrap="square" lIns="0" rIns="0" rtlCol="0">
            <a:noAutofit/>
          </a:bodyPr>
          <a:lstStyle/>
          <a:p>
            <a:pPr>
              <a:lnSpc>
                <a:spcPct val="100000"/>
              </a:lnSpc>
            </a:pPr>
            <a:r>
              <a:rPr sz="882" b="1" cap="all" baseline="0">
                <a:solidFill>
                  <a:schemeClr val="accent2">
                    <a:lumMod val="50000"/>
                  </a:schemeClr>
                </a:solidFill>
              </a:rPr>
              <a:t>Credentials</a:t>
            </a:r>
          </a:p>
        </p:txBody>
      </p:sp>
      <p:sp>
        <p:nvSpPr>
          <p:cNvPr id="13" name="Text Placeholder 10"/>
          <p:cNvSpPr>
            <a:spLocks noGrp="1"/>
          </p:cNvSpPr>
          <p:nvPr>
            <p:ph type="body" sz="quarter" idx="27" hasCustomPrompt="1"/>
          </p:nvPr>
        </p:nvSpPr>
        <p:spPr bwMode="gray">
          <a:xfrm>
            <a:off x="633746" y="4069524"/>
            <a:ext cx="1749236" cy="1981654"/>
          </a:xfrm>
        </p:spPr>
        <p:txBody>
          <a:bodyPr lIns="0" rIns="0" anchor="t">
            <a:noAutofit/>
          </a:bodyPr>
          <a:lstStyle>
            <a:lvl1pPr marL="0" indent="0">
              <a:lnSpc>
                <a:spcPct val="100000"/>
              </a:lnSpc>
              <a:spcBef>
                <a:spcPts val="529"/>
              </a:spcBef>
              <a:spcAft>
                <a:spcPct val="0"/>
              </a:spcAft>
              <a:buNone/>
              <a:defRPr sz="927" spc="-18" baseline="0">
                <a:solidFill>
                  <a:schemeClr val="accent2">
                    <a:lumMod val="50000"/>
                  </a:schemeClr>
                </a:solidFill>
              </a:defRPr>
            </a:lvl1pPr>
          </a:lstStyle>
          <a:p>
            <a:pPr lvl="0"/>
            <a:r>
              <a:t>Education, certification or membership</a:t>
            </a:r>
          </a:p>
        </p:txBody>
      </p:sp>
    </p:spTree>
    <p:extLst>
      <p:ext uri="{BB962C8B-B14F-4D97-AF65-F5344CB8AC3E}">
        <p14:creationId xmlns:p14="http://schemas.microsoft.com/office/powerpoint/2010/main" val="3269171552"/>
      </p:ext>
    </p:extLst>
  </p:cSld>
  <p:clrMapOvr>
    <a:masterClrMapping/>
  </p:clrMapOvr>
  <p:transition/>
  <p:extLst>
    <p:ext uri="{DCECCB84-F9BA-43D5-87BE-67443E8EF086}">
      <p15:sldGuideLst xmlns:p15="http://schemas.microsoft.com/office/powerpoint/2012/main">
        <p15:guide id="1" orient="horz" pos="4320">
          <p15:clr>
            <a:srgbClr val="FBAE40"/>
          </p15:clr>
        </p15:guide>
        <p15:guide id="2" pos="5904">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a:xfrm>
            <a:off x="457200" y="458899"/>
            <a:ext cx="7955280" cy="68410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8229600" cy="639762"/>
          </a:xfrm>
        </p:spPr>
        <p:txBody>
          <a:bodyPr anchor="b"/>
          <a:lstStyle>
            <a:lvl1pPr marL="0" indent="0">
              <a:spcAft>
                <a:spcPts val="176"/>
              </a:spcAft>
              <a:buNone/>
              <a:defRPr sz="1941" b="0">
                <a:solidFill>
                  <a:schemeClr val="tx1"/>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4" name="Content Placeholder 3"/>
          <p:cNvSpPr>
            <a:spLocks noGrp="1"/>
          </p:cNvSpPr>
          <p:nvPr>
            <p:ph sz="half" idx="2"/>
          </p:nvPr>
        </p:nvSpPr>
        <p:spPr>
          <a:xfrm>
            <a:off x="457201" y="1916114"/>
            <a:ext cx="4040188" cy="2122487"/>
          </a:xfrm>
        </p:spPr>
        <p:txBody>
          <a:bodyPr/>
          <a:lstStyle>
            <a:lvl1pPr>
              <a:defRPr sz="1765"/>
            </a:lvl1pPr>
            <a:lvl2pPr>
              <a:defRPr sz="1588"/>
            </a:lvl2pPr>
            <a:lvl3pPr>
              <a:defRPr sz="1412"/>
            </a:lvl3pPr>
            <a:lvl4pPr>
              <a:defRPr sz="1235"/>
            </a:lvl4pPr>
            <a:lvl5pPr>
              <a:defRPr sz="1059"/>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916114"/>
            <a:ext cx="4041775" cy="2122487"/>
          </a:xfrm>
        </p:spPr>
        <p:txBody>
          <a:bodyPr/>
          <a:lstStyle>
            <a:lvl1pPr>
              <a:defRPr sz="1765"/>
            </a:lvl1pPr>
            <a:lvl2pPr>
              <a:defRPr sz="1588"/>
            </a:lvl2pPr>
            <a:lvl3pPr>
              <a:defRPr sz="1412"/>
            </a:lvl3pPr>
            <a:lvl4pPr>
              <a:defRPr sz="1235"/>
            </a:lvl4pPr>
            <a:lvl5pPr>
              <a:defRPr sz="1059"/>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1"/>
          </p:nvPr>
        </p:nvSpPr>
        <p:spPr>
          <a:xfrm>
            <a:off x="446050" y="4049714"/>
            <a:ext cx="8240751" cy="1893887"/>
          </a:xfrm>
        </p:spPr>
        <p:txBody>
          <a:bodyPr/>
          <a:lstStyle>
            <a:lvl1pPr>
              <a:defRPr sz="1765"/>
            </a:lvl1pPr>
            <a:lvl2pPr>
              <a:defRPr sz="1588"/>
            </a:lvl2pPr>
            <a:lvl3pPr>
              <a:defRPr sz="1412"/>
            </a:lvl3pPr>
            <a:lvl4pPr>
              <a:defRPr sz="1235"/>
            </a:lvl4pPr>
            <a:lvl5pPr>
              <a:defRPr sz="1059"/>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9069872"/>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170455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79F56-A64F-4FF9-A1CC-677133AF0443}" type="slidenum">
              <a:rPr lang="en-US" smtClean="0"/>
              <a:t>‹#›</a:t>
            </a:fld>
            <a:endParaRPr lang="en-US"/>
          </a:p>
        </p:txBody>
      </p:sp>
    </p:spTree>
    <p:extLst>
      <p:ext uri="{BB962C8B-B14F-4D97-AF65-F5344CB8AC3E}">
        <p14:creationId xmlns:p14="http://schemas.microsoft.com/office/powerpoint/2010/main" val="383564886"/>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17700"/>
            <a:ext cx="8229600" cy="4025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457200" y="1143000"/>
            <a:ext cx="8229600" cy="639762"/>
          </a:xfrm>
        </p:spPr>
        <p:txBody>
          <a:bodyPr anchor="b"/>
          <a:lstStyle>
            <a:lvl1pPr marL="0" indent="0">
              <a:spcAft>
                <a:spcPts val="200"/>
              </a:spcAft>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12013677"/>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9697686"/>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8229600" cy="639762"/>
          </a:xfrm>
        </p:spPr>
        <p:txBody>
          <a:bodyPr anchor="b"/>
          <a:lstStyle>
            <a:lvl1pPr marL="0" indent="0">
              <a:spcAft>
                <a:spcPts val="200"/>
              </a:spcAft>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16113"/>
            <a:ext cx="4040188"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916113"/>
            <a:ext cx="4041775"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863422"/>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spcAft>
                <a:spcPts val="200"/>
              </a:spcAft>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16113"/>
            <a:ext cx="4040188"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spcAft>
                <a:spcPts val="200"/>
              </a:spcAft>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16113"/>
            <a:ext cx="4041775" cy="40274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9660741"/>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380744"/>
            <a:ext cx="4041648" cy="155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4645152" y="1380744"/>
            <a:ext cx="4041648" cy="1554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2"/>
          </p:nvPr>
        </p:nvSpPr>
        <p:spPr>
          <a:xfrm>
            <a:off x="457200" y="3124200"/>
            <a:ext cx="8229600" cy="291084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1377330836"/>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5468739"/>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043906"/>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4648200" y="1371600"/>
            <a:ext cx="4038600" cy="4572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384265176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380744"/>
            <a:ext cx="4038600" cy="4562856"/>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5"/>
          <p:cNvSpPr>
            <a:spLocks noGrp="1"/>
          </p:cNvSpPr>
          <p:nvPr>
            <p:ph type="pic" sz="quarter" idx="10"/>
          </p:nvPr>
        </p:nvSpPr>
        <p:spPr>
          <a:xfrm>
            <a:off x="457200" y="1371600"/>
            <a:ext cx="4038600" cy="4572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2251596664"/>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8229600" cy="639762"/>
          </a:xfrm>
        </p:spPr>
        <p:txBody>
          <a:bodyPr anchor="b"/>
          <a:lstStyle>
            <a:lvl1pPr marL="0" indent="0">
              <a:spcAft>
                <a:spcPts val="200"/>
              </a:spcAft>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16113"/>
            <a:ext cx="4040188"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916113"/>
            <a:ext cx="4041775"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1"/>
          </p:nvPr>
        </p:nvSpPr>
        <p:spPr>
          <a:xfrm>
            <a:off x="446049" y="4049713"/>
            <a:ext cx="8240751" cy="18938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40423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79F56-A64F-4FF9-A1CC-677133AF0443}" type="slidenum">
              <a:rPr lang="en-US" smtClean="0"/>
              <a:t>‹#›</a:t>
            </a:fld>
            <a:endParaRPr lang="en-US"/>
          </a:p>
        </p:txBody>
      </p:sp>
    </p:spTree>
    <p:extLst>
      <p:ext uri="{BB962C8B-B14F-4D97-AF65-F5344CB8AC3E}">
        <p14:creationId xmlns:p14="http://schemas.microsoft.com/office/powerpoint/2010/main" val="2934770872"/>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spcAft>
                <a:spcPts val="200"/>
              </a:spcAft>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16113"/>
            <a:ext cx="4040188"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spcAft>
                <a:spcPts val="200"/>
              </a:spcAft>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16113"/>
            <a:ext cx="4041775" cy="21224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1"/>
          </p:nvPr>
        </p:nvSpPr>
        <p:spPr>
          <a:xfrm>
            <a:off x="446049" y="4049713"/>
            <a:ext cx="8240751" cy="1893887"/>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401075"/>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0744"/>
            <a:ext cx="8229600" cy="2057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sz="half" idx="10"/>
          </p:nvPr>
        </p:nvSpPr>
        <p:spPr>
          <a:xfrm>
            <a:off x="457200" y="3646449"/>
            <a:ext cx="8229600" cy="20574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481683"/>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16151"/>
            <a:ext cx="82296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sz="half" idx="10"/>
          </p:nvPr>
        </p:nvSpPr>
        <p:spPr>
          <a:xfrm>
            <a:off x="457200" y="4332249"/>
            <a:ext cx="8229600" cy="16002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1"/>
          </p:nvPr>
        </p:nvSpPr>
        <p:spPr>
          <a:xfrm>
            <a:off x="457200" y="1143000"/>
            <a:ext cx="8229600" cy="639762"/>
          </a:xfrm>
        </p:spPr>
        <p:txBody>
          <a:bodyPr anchor="b"/>
          <a:lstStyle>
            <a:lvl1pPr marL="0" indent="0">
              <a:spcAft>
                <a:spcPts val="200"/>
              </a:spcAft>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2"/>
          <p:cNvSpPr>
            <a:spLocks noGrp="1"/>
          </p:cNvSpPr>
          <p:nvPr>
            <p:ph type="body" idx="12"/>
          </p:nvPr>
        </p:nvSpPr>
        <p:spPr>
          <a:xfrm>
            <a:off x="457200" y="3584691"/>
            <a:ext cx="8229600" cy="639762"/>
          </a:xfrm>
        </p:spPr>
        <p:txBody>
          <a:bodyPr anchor="b"/>
          <a:lstStyle>
            <a:lvl1pPr marL="0" indent="0">
              <a:spcAft>
                <a:spcPts val="200"/>
              </a:spcAft>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49045234"/>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13647"/>
            <a:ext cx="8229600" cy="4560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580279"/>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1_Title/content 12 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13647"/>
            <a:ext cx="8229600" cy="4560849"/>
          </a:xfrm>
        </p:spPr>
        <p:txBody>
          <a:bodyPr/>
          <a:lstStyle>
            <a:lvl1pPr>
              <a:defRPr sz="1059"/>
            </a:lvl1pPr>
            <a:lvl2pPr>
              <a:defRPr sz="1059"/>
            </a:lvl2pPr>
            <a:lvl3pPr>
              <a:defRPr sz="1059"/>
            </a:lvl3pPr>
            <a:lvl4pPr>
              <a:defRPr sz="1059"/>
            </a:lvl4pPr>
            <a:lvl5pPr>
              <a:defRPr sz="105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1858667"/>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itle/icon+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909455" y="1613647"/>
            <a:ext cx="5503025" cy="4560849"/>
          </a:xfrm>
        </p:spPr>
        <p:txBody>
          <a:bodyPr anchor="ctr" anchorCtr="0"/>
          <a:lstStyle>
            <a:lvl1pPr>
              <a:defRPr sz="1147"/>
            </a:lvl1pPr>
            <a:lvl2pPr>
              <a:defRPr sz="1147"/>
            </a:lvl2pPr>
            <a:lvl3pPr>
              <a:defRPr sz="1147"/>
            </a:lvl3pPr>
            <a:lvl4pPr>
              <a:defRPr sz="1147"/>
            </a:lvl4pPr>
            <a:lvl5pPr>
              <a:defRPr sz="114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flipH="1">
            <a:off x="2511552" y="2280424"/>
            <a:ext cx="0" cy="3227294"/>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457200" y="3087248"/>
            <a:ext cx="1662545" cy="1613647"/>
          </a:xfrm>
        </p:spPr>
        <p:txBody>
          <a:bodyPr/>
          <a:lstStyle>
            <a:lvl1pPr marL="8069" indent="0">
              <a:buFontTx/>
              <a:buNone/>
              <a:defRPr/>
            </a:lvl1pPr>
          </a:lstStyle>
          <a:p>
            <a:r>
              <a:rPr lang="en-US"/>
              <a:t>Click icon to add picture</a:t>
            </a:r>
          </a:p>
        </p:txBody>
      </p:sp>
    </p:spTree>
    <p:extLst>
      <p:ext uri="{BB962C8B-B14F-4D97-AF65-F5344CB8AC3E}">
        <p14:creationId xmlns:p14="http://schemas.microsoft.com/office/powerpoint/2010/main" val="1128306483"/>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a:xfrm>
            <a:off x="457200" y="458899"/>
            <a:ext cx="7955280" cy="684101"/>
          </a:xfrm>
        </p:spPr>
        <p:txBody>
          <a:bodyPr/>
          <a:lstStyle/>
          <a:p>
            <a:r>
              <a:rPr lang="en-US"/>
              <a:t>Click to edit Master title style</a:t>
            </a:r>
          </a:p>
        </p:txBody>
      </p:sp>
      <p:sp>
        <p:nvSpPr>
          <p:cNvPr id="3" name="Content Placeholder 2"/>
          <p:cNvSpPr>
            <a:spLocks noGrp="1"/>
          </p:cNvSpPr>
          <p:nvPr>
            <p:ph idx="1"/>
          </p:nvPr>
        </p:nvSpPr>
        <p:spPr>
          <a:xfrm>
            <a:off x="457200" y="1917701"/>
            <a:ext cx="8229600" cy="4025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457200" y="1210235"/>
            <a:ext cx="8229600" cy="639762"/>
          </a:xfrm>
        </p:spPr>
        <p:txBody>
          <a:bodyPr anchor="b"/>
          <a:lstStyle>
            <a:lvl1pPr marL="0" indent="0">
              <a:spcAft>
                <a:spcPts val="176"/>
              </a:spcAft>
              <a:buNone/>
              <a:defRPr sz="1941" b="0">
                <a:solidFill>
                  <a:schemeClr val="tx1"/>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Tree>
    <p:extLst>
      <p:ext uri="{BB962C8B-B14F-4D97-AF65-F5344CB8AC3E}">
        <p14:creationId xmlns:p14="http://schemas.microsoft.com/office/powerpoint/2010/main" val="1874106804"/>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13648"/>
            <a:ext cx="4038600" cy="4562856"/>
          </a:xfrm>
        </p:spPr>
        <p:txBody>
          <a:bodyPr/>
          <a:lstStyle>
            <a:lvl1pPr>
              <a:defRPr sz="1765"/>
            </a:lvl1pPr>
            <a:lvl2pPr>
              <a:defRPr sz="1588"/>
            </a:lvl2pPr>
            <a:lvl3pPr>
              <a:defRPr sz="1412"/>
            </a:lvl3pPr>
            <a:lvl4pPr>
              <a:defRPr sz="1235"/>
            </a:lvl4pPr>
            <a:lvl5pPr>
              <a:defRPr sz="1059"/>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13648"/>
            <a:ext cx="4038600" cy="4562856"/>
          </a:xfrm>
        </p:spPr>
        <p:txBody>
          <a:bodyPr/>
          <a:lstStyle>
            <a:lvl1pPr>
              <a:defRPr sz="1765"/>
            </a:lvl1pPr>
            <a:lvl2pPr>
              <a:defRPr sz="1588"/>
            </a:lvl2pPr>
            <a:lvl3pPr>
              <a:defRPr sz="1412"/>
            </a:lvl3pPr>
            <a:lvl4pPr>
              <a:defRPr sz="1235"/>
            </a:lvl4pPr>
            <a:lvl5pPr>
              <a:defRPr sz="1059"/>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75397"/>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8899"/>
            <a:ext cx="7955280" cy="68410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0235"/>
            <a:ext cx="8229600" cy="639762"/>
          </a:xfrm>
        </p:spPr>
        <p:txBody>
          <a:bodyPr anchor="b"/>
          <a:lstStyle>
            <a:lvl1pPr marL="0" indent="0">
              <a:spcAft>
                <a:spcPts val="176"/>
              </a:spcAft>
              <a:buNone/>
              <a:defRPr sz="1941" b="0">
                <a:solidFill>
                  <a:schemeClr val="tx1"/>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4" name="Content Placeholder 3"/>
          <p:cNvSpPr>
            <a:spLocks noGrp="1"/>
          </p:cNvSpPr>
          <p:nvPr>
            <p:ph sz="half" idx="2"/>
          </p:nvPr>
        </p:nvSpPr>
        <p:spPr>
          <a:xfrm>
            <a:off x="457201" y="1916113"/>
            <a:ext cx="4040188" cy="4027488"/>
          </a:xfrm>
        </p:spPr>
        <p:txBody>
          <a:bodyPr/>
          <a:lstStyle>
            <a:lvl1pPr>
              <a:defRPr sz="1765"/>
            </a:lvl1pPr>
            <a:lvl2pPr>
              <a:defRPr sz="1588"/>
            </a:lvl2pPr>
            <a:lvl3pPr>
              <a:defRPr sz="1412"/>
            </a:lvl3pPr>
            <a:lvl4pPr>
              <a:defRPr sz="1235"/>
            </a:lvl4pPr>
            <a:lvl5pPr>
              <a:defRPr sz="1059"/>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916113"/>
            <a:ext cx="4041775" cy="4027488"/>
          </a:xfrm>
        </p:spPr>
        <p:txBody>
          <a:bodyPr/>
          <a:lstStyle>
            <a:lvl1pPr>
              <a:defRPr sz="1765"/>
            </a:lvl1pPr>
            <a:lvl2pPr>
              <a:defRPr sz="1588"/>
            </a:lvl2pPr>
            <a:lvl3pPr>
              <a:defRPr sz="1412"/>
            </a:lvl3pPr>
            <a:lvl4pPr>
              <a:defRPr sz="1235"/>
            </a:lvl4pPr>
            <a:lvl5pPr>
              <a:defRPr sz="1059"/>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285735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8899"/>
            <a:ext cx="7955280" cy="68410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210235"/>
            <a:ext cx="4040188" cy="639762"/>
          </a:xfrm>
        </p:spPr>
        <p:txBody>
          <a:bodyPr anchor="b"/>
          <a:lstStyle>
            <a:lvl1pPr marL="0" indent="0">
              <a:spcAft>
                <a:spcPts val="176"/>
              </a:spcAft>
              <a:buNone/>
              <a:defRPr sz="1941" b="0">
                <a:solidFill>
                  <a:schemeClr val="tx1"/>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4" name="Content Placeholder 3"/>
          <p:cNvSpPr>
            <a:spLocks noGrp="1"/>
          </p:cNvSpPr>
          <p:nvPr>
            <p:ph sz="half" idx="2"/>
          </p:nvPr>
        </p:nvSpPr>
        <p:spPr>
          <a:xfrm>
            <a:off x="457201" y="1916113"/>
            <a:ext cx="4040188" cy="4027488"/>
          </a:xfrm>
        </p:spPr>
        <p:txBody>
          <a:bodyPr/>
          <a:lstStyle>
            <a:lvl1pPr>
              <a:defRPr sz="1765"/>
            </a:lvl1pPr>
            <a:lvl2pPr>
              <a:defRPr sz="1588"/>
            </a:lvl2pPr>
            <a:lvl3pPr>
              <a:defRPr sz="1412"/>
            </a:lvl3pPr>
            <a:lvl4pPr>
              <a:defRPr sz="1235"/>
            </a:lvl4pPr>
            <a:lvl5pPr>
              <a:defRPr sz="1059"/>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10235"/>
            <a:ext cx="4041775" cy="639762"/>
          </a:xfrm>
        </p:spPr>
        <p:txBody>
          <a:bodyPr anchor="b"/>
          <a:lstStyle>
            <a:lvl1pPr marL="0" indent="0">
              <a:spcAft>
                <a:spcPts val="176"/>
              </a:spcAft>
              <a:buNone/>
              <a:defRPr sz="1941" b="0">
                <a:solidFill>
                  <a:schemeClr val="tx1"/>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p:nvPr>
        </p:nvSpPr>
        <p:spPr>
          <a:xfrm>
            <a:off x="4645026" y="1916113"/>
            <a:ext cx="4041775" cy="4027488"/>
          </a:xfrm>
        </p:spPr>
        <p:txBody>
          <a:bodyPr/>
          <a:lstStyle>
            <a:lvl1pPr>
              <a:defRPr sz="1765"/>
            </a:lvl1pPr>
            <a:lvl2pPr>
              <a:defRPr sz="1588"/>
            </a:lvl2pPr>
            <a:lvl3pPr>
              <a:defRPr sz="1412"/>
            </a:lvl3pPr>
            <a:lvl4pPr>
              <a:defRPr sz="1235"/>
            </a:lvl4pPr>
            <a:lvl5pPr>
              <a:defRPr sz="1059"/>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17161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79F56-A64F-4FF9-A1CC-677133AF0443}" type="slidenum">
              <a:rPr lang="en-US" smtClean="0"/>
              <a:t>‹#›</a:t>
            </a:fld>
            <a:endParaRPr lang="en-US"/>
          </a:p>
        </p:txBody>
      </p:sp>
    </p:spTree>
    <p:extLst>
      <p:ext uri="{BB962C8B-B14F-4D97-AF65-F5344CB8AC3E}">
        <p14:creationId xmlns:p14="http://schemas.microsoft.com/office/powerpoint/2010/main" val="651420221"/>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7888261"/>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686864"/>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13648"/>
            <a:ext cx="4038600" cy="4562856"/>
          </a:xfrm>
        </p:spPr>
        <p:txBody>
          <a:bodyPr/>
          <a:lstStyle>
            <a:lvl1pPr>
              <a:defRPr sz="1765"/>
            </a:lvl1pPr>
            <a:lvl2pPr>
              <a:defRPr sz="1588"/>
            </a:lvl2pPr>
            <a:lvl3pPr>
              <a:defRPr sz="1412"/>
            </a:lvl3pPr>
            <a:lvl4pPr>
              <a:defRPr sz="1235"/>
            </a:lvl4pPr>
            <a:lvl5pPr>
              <a:defRPr sz="1059"/>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4648200" y="1613647"/>
            <a:ext cx="4038600" cy="4572000"/>
          </a:xfrm>
        </p:spPr>
        <p:txBody>
          <a:bodyPr/>
          <a:lstStyle>
            <a:lvl1pPr marL="8069" indent="0">
              <a:buFontTx/>
              <a:buNone/>
              <a:defRPr/>
            </a:lvl1pPr>
          </a:lstStyle>
          <a:p>
            <a:r>
              <a:rPr lang="en-US"/>
              <a:t>Click icon to add picture</a:t>
            </a:r>
          </a:p>
        </p:txBody>
      </p:sp>
    </p:spTree>
    <p:extLst>
      <p:ext uri="{BB962C8B-B14F-4D97-AF65-F5344CB8AC3E}">
        <p14:creationId xmlns:p14="http://schemas.microsoft.com/office/powerpoint/2010/main" val="60634842"/>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a:xfrm>
            <a:off x="623455" y="1270166"/>
            <a:ext cx="5777345" cy="400813"/>
          </a:xfrm>
        </p:spPr>
        <p:txBody>
          <a:bodyPr>
            <a:normAutofit/>
          </a:bodyPr>
          <a:lstStyle>
            <a:lvl1pPr>
              <a:defRPr sz="2118">
                <a:solidFill>
                  <a:srgbClr val="000000"/>
                </a:solidFill>
              </a:defRPr>
            </a:lvl1pPr>
          </a:lstStyle>
          <a:p>
            <a:r>
              <a:rPr lang="en-US"/>
              <a:t>Click to edit Master title style</a:t>
            </a:r>
          </a:p>
        </p:txBody>
      </p:sp>
      <p:sp>
        <p:nvSpPr>
          <p:cNvPr id="6" name="Picture Placeholder 5"/>
          <p:cNvSpPr>
            <a:spLocks noGrp="1"/>
          </p:cNvSpPr>
          <p:nvPr>
            <p:ph type="pic" sz="quarter" idx="10"/>
          </p:nvPr>
        </p:nvSpPr>
        <p:spPr>
          <a:xfrm>
            <a:off x="633746" y="2261725"/>
            <a:ext cx="1749236" cy="1613647"/>
          </a:xfrm>
        </p:spPr>
        <p:txBody>
          <a:bodyPr/>
          <a:lstStyle>
            <a:lvl1pPr marL="8069" indent="0">
              <a:buFontTx/>
              <a:buNone/>
              <a:defRPr/>
            </a:lvl1pPr>
          </a:lstStyle>
          <a:p>
            <a:r>
              <a:rPr lang="en-US"/>
              <a:t>Click icon to add picture</a:t>
            </a:r>
          </a:p>
        </p:txBody>
      </p:sp>
      <p:sp>
        <p:nvSpPr>
          <p:cNvPr id="9" name="Content Placeholder 2"/>
          <p:cNvSpPr>
            <a:spLocks noGrp="1"/>
          </p:cNvSpPr>
          <p:nvPr>
            <p:ph idx="11" hasCustomPrompt="1"/>
          </p:nvPr>
        </p:nvSpPr>
        <p:spPr bwMode="gray">
          <a:xfrm>
            <a:off x="623455" y="1674607"/>
            <a:ext cx="5783680" cy="213414"/>
          </a:xfrm>
        </p:spPr>
        <p:txBody>
          <a:bodyPr lIns="0" rIns="0" anchor="t" anchorCtr="0">
            <a:noAutofit/>
          </a:bodyPr>
          <a:lstStyle>
            <a:lvl1pPr marL="0" indent="0">
              <a:spcBef>
                <a:spcPct val="0"/>
              </a:spcBef>
              <a:buNone/>
              <a:defRPr sz="1235" spc="-18" baseline="0">
                <a:solidFill>
                  <a:schemeClr val="accent2">
                    <a:lumMod val="50000"/>
                  </a:schemeClr>
                </a:solidFill>
              </a:defRPr>
            </a:lvl1pPr>
          </a:lstStyle>
          <a:p>
            <a:pPr lvl="0"/>
            <a:r>
              <a:rPr lang="en-US"/>
              <a:t>Officer title, function title</a:t>
            </a:r>
            <a:endParaRPr/>
          </a:p>
        </p:txBody>
      </p:sp>
      <p:sp>
        <p:nvSpPr>
          <p:cNvPr id="10" name="Content Placeholder 2"/>
          <p:cNvSpPr>
            <a:spLocks noGrp="1"/>
          </p:cNvSpPr>
          <p:nvPr>
            <p:ph idx="13" hasCustomPrompt="1"/>
          </p:nvPr>
        </p:nvSpPr>
        <p:spPr bwMode="gray">
          <a:xfrm>
            <a:off x="2598320" y="2261725"/>
            <a:ext cx="5714407" cy="3789452"/>
          </a:xfrm>
        </p:spPr>
        <p:txBody>
          <a:bodyPr lIns="0" tIns="0" rIns="0" bIns="0">
            <a:normAutofit/>
          </a:bodyPr>
          <a:lstStyle>
            <a:lvl1pPr marL="0" indent="0">
              <a:lnSpc>
                <a:spcPct val="100000"/>
              </a:lnSpc>
              <a:spcBef>
                <a:spcPts val="529"/>
              </a:spcBef>
              <a:spcAft>
                <a:spcPct val="0"/>
              </a:spcAft>
              <a:buNone/>
              <a:defRPr sz="927" spc="-9" baseline="0">
                <a:solidFill>
                  <a:srgbClr val="000000"/>
                </a:solidFill>
              </a:defRPr>
            </a:lvl1pPr>
            <a:lvl2pPr>
              <a:defRPr sz="1765">
                <a:solidFill>
                  <a:srgbClr val="7F7F7F"/>
                </a:solidFill>
              </a:defRPr>
            </a:lvl2pPr>
            <a:lvl3pPr>
              <a:defRPr sz="1765">
                <a:solidFill>
                  <a:srgbClr val="7F7F7F"/>
                </a:solidFill>
              </a:defRPr>
            </a:lvl3pPr>
            <a:lvl4pPr>
              <a:defRPr sz="1765">
                <a:solidFill>
                  <a:srgbClr val="7F7F7F"/>
                </a:solidFill>
              </a:defRPr>
            </a:lvl4pPr>
            <a:lvl5pPr>
              <a:defRPr sz="1765">
                <a:solidFill>
                  <a:srgbClr val="7F7F7F"/>
                </a:solidFill>
              </a:defRPr>
            </a:lvl5pPr>
          </a:lstStyle>
          <a:p>
            <a:pPr lvl="0"/>
            <a:r>
              <a:t>Biographical details</a:t>
            </a:r>
          </a:p>
        </p:txBody>
      </p:sp>
      <p:sp>
        <p:nvSpPr>
          <p:cNvPr id="11" name="Content Placeholder 2"/>
          <p:cNvSpPr>
            <a:spLocks noGrp="1"/>
          </p:cNvSpPr>
          <p:nvPr>
            <p:ph idx="14" hasCustomPrompt="1"/>
          </p:nvPr>
        </p:nvSpPr>
        <p:spPr bwMode="gray">
          <a:xfrm>
            <a:off x="633745" y="1904119"/>
            <a:ext cx="5783680" cy="161073"/>
          </a:xfrm>
        </p:spPr>
        <p:txBody>
          <a:bodyPr lIns="0" rIns="0" anchor="ctr" anchorCtr="0">
            <a:noAutofit/>
          </a:bodyPr>
          <a:lstStyle>
            <a:lvl1pPr marL="0" indent="0">
              <a:spcBef>
                <a:spcPct val="0"/>
              </a:spcBef>
              <a:buNone/>
              <a:defRPr sz="1059" spc="-18" baseline="0">
                <a:solidFill>
                  <a:schemeClr val="accent2">
                    <a:lumMod val="50000"/>
                  </a:schemeClr>
                </a:solidFill>
              </a:defRPr>
            </a:lvl1pPr>
          </a:lstStyle>
          <a:p>
            <a:pPr lvl="0"/>
            <a:r>
              <a:rPr lang="en-US"/>
              <a:t>Email  l  P: xxx.xxx.xxxx  l  C: xxx.xxx.xxxx</a:t>
            </a:r>
            <a:endParaRPr/>
          </a:p>
        </p:txBody>
      </p:sp>
      <p:sp>
        <p:nvSpPr>
          <p:cNvPr id="12" name="TextBox 11"/>
          <p:cNvSpPr txBox="1"/>
          <p:nvPr userDrawn="1"/>
        </p:nvSpPr>
        <p:spPr bwMode="gray">
          <a:xfrm>
            <a:off x="633746" y="3918072"/>
            <a:ext cx="1540277" cy="231413"/>
          </a:xfrm>
          <a:prstGeom prst="rect">
            <a:avLst/>
          </a:prstGeom>
          <a:noFill/>
        </p:spPr>
        <p:txBody>
          <a:bodyPr wrap="square" lIns="0" rIns="0" rtlCol="0">
            <a:noAutofit/>
          </a:bodyPr>
          <a:lstStyle/>
          <a:p>
            <a:pPr>
              <a:lnSpc>
                <a:spcPct val="100000"/>
              </a:lnSpc>
            </a:pPr>
            <a:r>
              <a:rPr sz="882" b="1" cap="all" baseline="0">
                <a:solidFill>
                  <a:schemeClr val="accent2">
                    <a:lumMod val="50000"/>
                  </a:schemeClr>
                </a:solidFill>
              </a:rPr>
              <a:t>Credentials</a:t>
            </a:r>
          </a:p>
        </p:txBody>
      </p:sp>
      <p:sp>
        <p:nvSpPr>
          <p:cNvPr id="13" name="Text Placeholder 10"/>
          <p:cNvSpPr>
            <a:spLocks noGrp="1"/>
          </p:cNvSpPr>
          <p:nvPr>
            <p:ph type="body" sz="quarter" idx="27" hasCustomPrompt="1"/>
          </p:nvPr>
        </p:nvSpPr>
        <p:spPr bwMode="gray">
          <a:xfrm>
            <a:off x="633746" y="4069524"/>
            <a:ext cx="1749236" cy="1981654"/>
          </a:xfrm>
        </p:spPr>
        <p:txBody>
          <a:bodyPr lIns="0" rIns="0" anchor="t">
            <a:noAutofit/>
          </a:bodyPr>
          <a:lstStyle>
            <a:lvl1pPr marL="0" indent="0">
              <a:lnSpc>
                <a:spcPct val="100000"/>
              </a:lnSpc>
              <a:spcBef>
                <a:spcPts val="529"/>
              </a:spcBef>
              <a:spcAft>
                <a:spcPct val="0"/>
              </a:spcAft>
              <a:buNone/>
              <a:defRPr sz="927" spc="-18" baseline="0">
                <a:solidFill>
                  <a:schemeClr val="accent2">
                    <a:lumMod val="50000"/>
                  </a:schemeClr>
                </a:solidFill>
              </a:defRPr>
            </a:lvl1pPr>
          </a:lstStyle>
          <a:p>
            <a:pPr lvl="0"/>
            <a:r>
              <a:t>Education, certification or membership</a:t>
            </a:r>
          </a:p>
        </p:txBody>
      </p:sp>
    </p:spTree>
    <p:extLst>
      <p:ext uri="{BB962C8B-B14F-4D97-AF65-F5344CB8AC3E}">
        <p14:creationId xmlns:p14="http://schemas.microsoft.com/office/powerpoint/2010/main" val="3964168119"/>
      </p:ext>
    </p:extLst>
  </p:cSld>
  <p:clrMapOvr>
    <a:masterClrMapping/>
  </p:clrMapOvr>
  <p:transition/>
  <p:extLst>
    <p:ext uri="{DCECCB84-F9BA-43D5-87BE-67443E8EF086}">
      <p15:sldGuideLst xmlns:p15="http://schemas.microsoft.com/office/powerpoint/2012/main">
        <p15:guide id="1" orient="horz" pos="4320">
          <p15:clr>
            <a:srgbClr val="FBAE40"/>
          </p15:clr>
        </p15:guide>
        <p15:guide id="2" pos="590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a:xfrm>
            <a:off x="457200" y="458899"/>
            <a:ext cx="7955280" cy="68410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8229600" cy="639762"/>
          </a:xfrm>
        </p:spPr>
        <p:txBody>
          <a:bodyPr anchor="b"/>
          <a:lstStyle>
            <a:lvl1pPr marL="0" indent="0">
              <a:spcAft>
                <a:spcPts val="176"/>
              </a:spcAft>
              <a:buNone/>
              <a:defRPr sz="1941" b="0">
                <a:solidFill>
                  <a:schemeClr val="tx1"/>
                </a:solidFill>
              </a:defRPr>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4" name="Content Placeholder 3"/>
          <p:cNvSpPr>
            <a:spLocks noGrp="1"/>
          </p:cNvSpPr>
          <p:nvPr>
            <p:ph sz="half" idx="2"/>
          </p:nvPr>
        </p:nvSpPr>
        <p:spPr>
          <a:xfrm>
            <a:off x="457201" y="1916114"/>
            <a:ext cx="4040188" cy="2122487"/>
          </a:xfrm>
        </p:spPr>
        <p:txBody>
          <a:bodyPr/>
          <a:lstStyle>
            <a:lvl1pPr>
              <a:defRPr sz="1765"/>
            </a:lvl1pPr>
            <a:lvl2pPr>
              <a:defRPr sz="1588"/>
            </a:lvl2pPr>
            <a:lvl3pPr>
              <a:defRPr sz="1412"/>
            </a:lvl3pPr>
            <a:lvl4pPr>
              <a:defRPr sz="1235"/>
            </a:lvl4pPr>
            <a:lvl5pPr>
              <a:defRPr sz="1059"/>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916114"/>
            <a:ext cx="4041775" cy="2122487"/>
          </a:xfrm>
        </p:spPr>
        <p:txBody>
          <a:bodyPr/>
          <a:lstStyle>
            <a:lvl1pPr>
              <a:defRPr sz="1765"/>
            </a:lvl1pPr>
            <a:lvl2pPr>
              <a:defRPr sz="1588"/>
            </a:lvl2pPr>
            <a:lvl3pPr>
              <a:defRPr sz="1412"/>
            </a:lvl3pPr>
            <a:lvl4pPr>
              <a:defRPr sz="1235"/>
            </a:lvl4pPr>
            <a:lvl5pPr>
              <a:defRPr sz="1059"/>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1"/>
          </p:nvPr>
        </p:nvSpPr>
        <p:spPr>
          <a:xfrm>
            <a:off x="446050" y="4049714"/>
            <a:ext cx="8240751" cy="1893887"/>
          </a:xfrm>
        </p:spPr>
        <p:txBody>
          <a:bodyPr/>
          <a:lstStyle>
            <a:lvl1pPr>
              <a:defRPr sz="1765"/>
            </a:lvl1pPr>
            <a:lvl2pPr>
              <a:defRPr sz="1588"/>
            </a:lvl2pPr>
            <a:lvl3pPr>
              <a:defRPr sz="1412"/>
            </a:lvl3pPr>
            <a:lvl4pPr>
              <a:defRPr sz="1235"/>
            </a:lvl4pPr>
            <a:lvl5pPr>
              <a:defRPr sz="1059"/>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8591713"/>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KPB-New-Black-1795-Stacked">
            <a:extLst>
              <a:ext uri="{FF2B5EF4-FFF2-40B4-BE49-F238E27FC236}">
                <a16:creationId xmlns:a16="http://schemas.microsoft.com/office/drawing/2014/main" id="{0EE840D3-1149-40A0-DF68-373213FC4E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5800" y="5562600"/>
            <a:ext cx="243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a:extLst>
              <a:ext uri="{FF2B5EF4-FFF2-40B4-BE49-F238E27FC236}">
                <a16:creationId xmlns:a16="http://schemas.microsoft.com/office/drawing/2014/main" id="{1D5485BE-3F5D-DB7E-4736-E1A29A647FEA}"/>
              </a:ext>
            </a:extLst>
          </p:cNvPr>
          <p:cNvSpPr>
            <a:spLocks noChangeArrowheads="1"/>
          </p:cNvSpPr>
          <p:nvPr userDrawn="1"/>
        </p:nvSpPr>
        <p:spPr bwMode="auto">
          <a:xfrm>
            <a:off x="685800" y="6477000"/>
            <a:ext cx="7772400" cy="228600"/>
          </a:xfrm>
          <a:prstGeom prst="rect">
            <a:avLst/>
          </a:prstGeom>
          <a:noFill/>
          <a:ln w="9525">
            <a:solidFill>
              <a:schemeClr val="tx1"/>
            </a:solidFill>
            <a:miter lim="800000"/>
          </a:ln>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800"/>
          </a:p>
          <a:p>
            <a:pPr algn="ctr" eaLnBrk="1" hangingPunct="1">
              <a:defRPr/>
            </a:pPr>
            <a:r>
              <a:rPr lang="en-US" altLang="en-US" sz="800"/>
              <a:t>NOT FDIC INSURED • NOT BANK GUARANTEED • MAY LOSE VALUE • NOT A DEPOSIT • NOT INSURED BY ANY FEDERAL OR STATE GOVERNMENT AGENCY</a:t>
            </a:r>
          </a:p>
          <a:p>
            <a:pPr algn="ctr" eaLnBrk="1" hangingPunct="1">
              <a:defRPr/>
            </a:pPr>
            <a:endParaRPr lang="en-US" altLang="en-US" sz="800"/>
          </a:p>
        </p:txBody>
      </p:sp>
      <p:sp>
        <p:nvSpPr>
          <p:cNvPr id="29698" name="Rectangle 18"/>
          <p:cNvSpPr>
            <a:spLocks noGrp="1" noChangeArrowheads="1"/>
          </p:cNvSpPr>
          <p:nvPr>
            <p:ph type="ctrTitle"/>
          </p:nvPr>
        </p:nvSpPr>
        <p:spPr>
          <a:xfrm>
            <a:off x="685800" y="2130425"/>
            <a:ext cx="7772400" cy="1470025"/>
          </a:xfrm>
        </p:spPr>
        <p:txBody>
          <a:bodyPr/>
          <a:lstStyle>
            <a:lvl1pPr algn="l">
              <a:defRPr sz="4800" smtClean="0"/>
            </a:lvl1pPr>
          </a:lstStyle>
          <a:p>
            <a:pPr lvl="0"/>
            <a:r>
              <a:rPr lang="en-US" altLang="en-US" noProof="0"/>
              <a:t>Click to edit Master title style</a:t>
            </a:r>
          </a:p>
        </p:txBody>
      </p:sp>
      <p:sp>
        <p:nvSpPr>
          <p:cNvPr id="29699" name="Rectangle 19"/>
          <p:cNvSpPr>
            <a:spLocks noGrp="1" noChangeArrowheads="1"/>
          </p:cNvSpPr>
          <p:nvPr>
            <p:ph type="subTitle" idx="1"/>
          </p:nvPr>
        </p:nvSpPr>
        <p:spPr>
          <a:xfrm>
            <a:off x="685800" y="3733800"/>
            <a:ext cx="6400800" cy="1752600"/>
          </a:xfrm>
        </p:spPr>
        <p:txBody>
          <a:bodyPr/>
          <a:lstStyle>
            <a:lvl1pPr marL="0" indent="0">
              <a:buFontTx/>
              <a:buNone/>
              <a:defRPr sz="2400" smtClean="0"/>
            </a:lvl1pPr>
          </a:lstStyle>
          <a:p>
            <a:pPr lvl="0"/>
            <a:r>
              <a:rPr lang="en-US" altLang="en-US" noProof="0"/>
              <a:t>Click to edit Master subtitle style</a:t>
            </a:r>
          </a:p>
        </p:txBody>
      </p:sp>
    </p:spTree>
    <p:extLst>
      <p:ext uri="{BB962C8B-B14F-4D97-AF65-F5344CB8AC3E}">
        <p14:creationId xmlns:p14="http://schemas.microsoft.com/office/powerpoint/2010/main" val="2075546597"/>
      </p:ext>
    </p:extLst>
  </p:cSld>
  <p:clrMapOvr>
    <a:masterClrMapping/>
  </p:clrMapOvr>
  <p:transition>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2">
            <a:extLst>
              <a:ext uri="{FF2B5EF4-FFF2-40B4-BE49-F238E27FC236}">
                <a16:creationId xmlns:a16="http://schemas.microsoft.com/office/drawing/2014/main" id="{0E0C14A2-AE13-2A80-B34D-D2200CA9D855}"/>
              </a:ext>
            </a:extLst>
          </p:cNvPr>
          <p:cNvSpPr>
            <a:spLocks noGrp="1" noChangeArrowheads="1"/>
          </p:cNvSpPr>
          <p:nvPr>
            <p:ph type="sldNum" sz="quarter" idx="10"/>
          </p:nvPr>
        </p:nvSpPr>
        <p:spPr/>
        <p:txBody>
          <a:bodyPr/>
          <a:lstStyle>
            <a:lvl1pPr>
              <a:defRPr/>
            </a:lvl1pPr>
          </a:lstStyle>
          <a:p>
            <a:pPr>
              <a:defRPr/>
            </a:pPr>
            <a:fld id="{1AAD2E38-4D8D-4053-820F-3BDD874BBE64}" type="slidenum">
              <a:rPr lang="en-US"/>
              <a:pPr>
                <a:defRPr/>
              </a:pPr>
              <a:t>‹#›</a:t>
            </a:fld>
            <a:endParaRPr lang="en-US"/>
          </a:p>
        </p:txBody>
      </p:sp>
    </p:spTree>
    <p:extLst>
      <p:ext uri="{BB962C8B-B14F-4D97-AF65-F5344CB8AC3E}">
        <p14:creationId xmlns:p14="http://schemas.microsoft.com/office/powerpoint/2010/main" val="2730208238"/>
      </p:ext>
    </p:extLst>
  </p:cSld>
  <p:clrMapOvr>
    <a:masterClrMapping/>
  </p:clrMapOvr>
  <p:transition>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14E4A2CB-67DB-84C3-82E9-DA287EA504D9}"/>
              </a:ext>
            </a:extLst>
          </p:cNvPr>
          <p:cNvSpPr>
            <a:spLocks noGrp="1" noChangeArrowheads="1"/>
          </p:cNvSpPr>
          <p:nvPr>
            <p:ph type="sldNum" sz="quarter" idx="10"/>
          </p:nvPr>
        </p:nvSpPr>
        <p:spPr/>
        <p:txBody>
          <a:bodyPr/>
          <a:lstStyle>
            <a:lvl1pPr>
              <a:defRPr/>
            </a:lvl1pPr>
          </a:lstStyle>
          <a:p>
            <a:pPr>
              <a:defRPr/>
            </a:pPr>
            <a:fld id="{5A3215CF-945C-40F3-A959-143637820659}" type="slidenum">
              <a:rPr lang="en-US"/>
              <a:pPr>
                <a:defRPr/>
              </a:pPr>
              <a:t>‹#›</a:t>
            </a:fld>
            <a:endParaRPr lang="en-US"/>
          </a:p>
        </p:txBody>
      </p:sp>
    </p:spTree>
    <p:extLst>
      <p:ext uri="{BB962C8B-B14F-4D97-AF65-F5344CB8AC3E}">
        <p14:creationId xmlns:p14="http://schemas.microsoft.com/office/powerpoint/2010/main" val="2815421854"/>
      </p:ext>
    </p:extLst>
  </p:cSld>
  <p:clrMapOvr>
    <a:masterClrMapping/>
  </p:clrMapOvr>
  <p:transition>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a:extLst>
              <a:ext uri="{FF2B5EF4-FFF2-40B4-BE49-F238E27FC236}">
                <a16:creationId xmlns:a16="http://schemas.microsoft.com/office/drawing/2014/main" id="{467A4027-D3FD-D953-892E-6258BE8C1B57}"/>
              </a:ext>
            </a:extLst>
          </p:cNvPr>
          <p:cNvSpPr>
            <a:spLocks noGrp="1" noChangeArrowheads="1"/>
          </p:cNvSpPr>
          <p:nvPr>
            <p:ph type="sldNum" sz="quarter" idx="10"/>
          </p:nvPr>
        </p:nvSpPr>
        <p:spPr/>
        <p:txBody>
          <a:bodyPr/>
          <a:lstStyle>
            <a:lvl1pPr>
              <a:defRPr/>
            </a:lvl1pPr>
          </a:lstStyle>
          <a:p>
            <a:pPr>
              <a:defRPr/>
            </a:pPr>
            <a:fld id="{3733765E-59C2-4B8B-89F8-FAFF7A6969F8}" type="slidenum">
              <a:rPr lang="en-US"/>
              <a:pPr>
                <a:defRPr/>
              </a:pPr>
              <a:t>‹#›</a:t>
            </a:fld>
            <a:endParaRPr lang="en-US"/>
          </a:p>
        </p:txBody>
      </p:sp>
    </p:spTree>
    <p:extLst>
      <p:ext uri="{BB962C8B-B14F-4D97-AF65-F5344CB8AC3E}">
        <p14:creationId xmlns:p14="http://schemas.microsoft.com/office/powerpoint/2010/main" val="953907663"/>
      </p:ext>
    </p:extLst>
  </p:cSld>
  <p:clrMapOvr>
    <a:masterClrMapping/>
  </p:clrMapOvr>
  <p:transition>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a:extLst>
              <a:ext uri="{FF2B5EF4-FFF2-40B4-BE49-F238E27FC236}">
                <a16:creationId xmlns:a16="http://schemas.microsoft.com/office/drawing/2014/main" id="{4E942D50-F855-0E30-A234-0B23FF3174F5}"/>
              </a:ext>
            </a:extLst>
          </p:cNvPr>
          <p:cNvSpPr>
            <a:spLocks noGrp="1" noChangeArrowheads="1"/>
          </p:cNvSpPr>
          <p:nvPr>
            <p:ph type="sldNum" sz="quarter" idx="10"/>
          </p:nvPr>
        </p:nvSpPr>
        <p:spPr/>
        <p:txBody>
          <a:bodyPr/>
          <a:lstStyle>
            <a:lvl1pPr>
              <a:defRPr/>
            </a:lvl1pPr>
          </a:lstStyle>
          <a:p>
            <a:pPr>
              <a:defRPr/>
            </a:pPr>
            <a:fld id="{F858AD1C-99AE-4399-95A4-2A99501F4E9F}" type="slidenum">
              <a:rPr lang="en-US"/>
              <a:pPr>
                <a:defRPr/>
              </a:pPr>
              <a:t>‹#›</a:t>
            </a:fld>
            <a:endParaRPr lang="en-US"/>
          </a:p>
        </p:txBody>
      </p:sp>
    </p:spTree>
    <p:extLst>
      <p:ext uri="{BB962C8B-B14F-4D97-AF65-F5344CB8AC3E}">
        <p14:creationId xmlns:p14="http://schemas.microsoft.com/office/powerpoint/2010/main" val="3606542348"/>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79F56-A64F-4FF9-A1CC-677133AF0443}" type="slidenum">
              <a:rPr lang="en-US" smtClean="0"/>
              <a:t>‹#›</a:t>
            </a:fld>
            <a:endParaRPr lang="en-US"/>
          </a:p>
        </p:txBody>
      </p:sp>
    </p:spTree>
    <p:extLst>
      <p:ext uri="{BB962C8B-B14F-4D97-AF65-F5344CB8AC3E}">
        <p14:creationId xmlns:p14="http://schemas.microsoft.com/office/powerpoint/2010/main" val="3804739832"/>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a:extLst>
              <a:ext uri="{FF2B5EF4-FFF2-40B4-BE49-F238E27FC236}">
                <a16:creationId xmlns:a16="http://schemas.microsoft.com/office/drawing/2014/main" id="{F804D4D0-79CE-7465-7314-BE7BB866F11D}"/>
              </a:ext>
            </a:extLst>
          </p:cNvPr>
          <p:cNvSpPr>
            <a:spLocks noGrp="1" noChangeArrowheads="1"/>
          </p:cNvSpPr>
          <p:nvPr>
            <p:ph type="sldNum" sz="quarter" idx="10"/>
          </p:nvPr>
        </p:nvSpPr>
        <p:spPr/>
        <p:txBody>
          <a:bodyPr/>
          <a:lstStyle>
            <a:lvl1pPr>
              <a:defRPr/>
            </a:lvl1pPr>
          </a:lstStyle>
          <a:p>
            <a:pPr>
              <a:defRPr/>
            </a:pPr>
            <a:fld id="{F1A786D5-DF36-4E61-8259-EDACD6B1C42E}" type="slidenum">
              <a:rPr lang="en-US"/>
              <a:pPr>
                <a:defRPr/>
              </a:pPr>
              <a:t>‹#›</a:t>
            </a:fld>
            <a:endParaRPr lang="en-US"/>
          </a:p>
        </p:txBody>
      </p:sp>
    </p:spTree>
    <p:extLst>
      <p:ext uri="{BB962C8B-B14F-4D97-AF65-F5344CB8AC3E}">
        <p14:creationId xmlns:p14="http://schemas.microsoft.com/office/powerpoint/2010/main" val="2325141632"/>
      </p:ext>
    </p:extLst>
  </p:cSld>
  <p:clrMapOvr>
    <a:masterClrMapping/>
  </p:clrMapOvr>
  <p:transition>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a:extLst>
              <a:ext uri="{FF2B5EF4-FFF2-40B4-BE49-F238E27FC236}">
                <a16:creationId xmlns:a16="http://schemas.microsoft.com/office/drawing/2014/main" id="{128D94E2-1014-13D2-1F97-F1A95F06F537}"/>
              </a:ext>
            </a:extLst>
          </p:cNvPr>
          <p:cNvSpPr>
            <a:spLocks noGrp="1" noChangeArrowheads="1"/>
          </p:cNvSpPr>
          <p:nvPr>
            <p:ph type="sldNum" sz="quarter" idx="10"/>
          </p:nvPr>
        </p:nvSpPr>
        <p:spPr/>
        <p:txBody>
          <a:bodyPr/>
          <a:lstStyle>
            <a:lvl1pPr>
              <a:defRPr/>
            </a:lvl1pPr>
          </a:lstStyle>
          <a:p>
            <a:pPr>
              <a:defRPr/>
            </a:pPr>
            <a:fld id="{99925563-42C4-4971-B399-A6FA6B00DA9C}" type="slidenum">
              <a:rPr lang="en-US"/>
              <a:pPr>
                <a:defRPr/>
              </a:pPr>
              <a:t>‹#›</a:t>
            </a:fld>
            <a:endParaRPr lang="en-US"/>
          </a:p>
        </p:txBody>
      </p:sp>
    </p:spTree>
    <p:extLst>
      <p:ext uri="{BB962C8B-B14F-4D97-AF65-F5344CB8AC3E}">
        <p14:creationId xmlns:p14="http://schemas.microsoft.com/office/powerpoint/2010/main" val="357966219"/>
      </p:ext>
    </p:extLst>
  </p:cSld>
  <p:clrMapOvr>
    <a:masterClrMapping/>
  </p:clrMapOvr>
  <p:transitio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8D3358AA-4A38-C288-368C-0F1867B897AB}"/>
              </a:ext>
            </a:extLst>
          </p:cNvPr>
          <p:cNvSpPr>
            <a:spLocks noGrp="1" noChangeArrowheads="1"/>
          </p:cNvSpPr>
          <p:nvPr>
            <p:ph type="sldNum" sz="quarter" idx="10"/>
          </p:nvPr>
        </p:nvSpPr>
        <p:spPr/>
        <p:txBody>
          <a:bodyPr/>
          <a:lstStyle>
            <a:lvl1pPr>
              <a:defRPr/>
            </a:lvl1pPr>
          </a:lstStyle>
          <a:p>
            <a:pPr>
              <a:defRPr/>
            </a:pPr>
            <a:fld id="{1772B617-8306-47DF-A63D-BD2B5F8CEEDD}" type="slidenum">
              <a:rPr lang="en-US"/>
              <a:pPr>
                <a:defRPr/>
              </a:pPr>
              <a:t>‹#›</a:t>
            </a:fld>
            <a:endParaRPr lang="en-US"/>
          </a:p>
        </p:txBody>
      </p:sp>
    </p:spTree>
    <p:extLst>
      <p:ext uri="{BB962C8B-B14F-4D97-AF65-F5344CB8AC3E}">
        <p14:creationId xmlns:p14="http://schemas.microsoft.com/office/powerpoint/2010/main" val="3193612897"/>
      </p:ext>
    </p:extLst>
  </p:cSld>
  <p:clrMapOvr>
    <a:masterClrMapping/>
  </p:clrMapOvr>
  <p:transitio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a:extLst>
              <a:ext uri="{FF2B5EF4-FFF2-40B4-BE49-F238E27FC236}">
                <a16:creationId xmlns:a16="http://schemas.microsoft.com/office/drawing/2014/main" id="{012BF46A-0302-0A29-B302-8C7A13B1F7F5}"/>
              </a:ext>
            </a:extLst>
          </p:cNvPr>
          <p:cNvSpPr>
            <a:spLocks noGrp="1" noChangeArrowheads="1"/>
          </p:cNvSpPr>
          <p:nvPr>
            <p:ph type="sldNum" sz="quarter" idx="10"/>
          </p:nvPr>
        </p:nvSpPr>
        <p:spPr/>
        <p:txBody>
          <a:bodyPr/>
          <a:lstStyle>
            <a:lvl1pPr>
              <a:defRPr/>
            </a:lvl1pPr>
          </a:lstStyle>
          <a:p>
            <a:pPr>
              <a:defRPr/>
            </a:pPr>
            <a:fld id="{4D68BC63-28EB-4A0D-97DC-B62C5866B4DA}" type="slidenum">
              <a:rPr lang="en-US"/>
              <a:pPr>
                <a:defRPr/>
              </a:pPr>
              <a:t>‹#›</a:t>
            </a:fld>
            <a:endParaRPr lang="en-US"/>
          </a:p>
        </p:txBody>
      </p:sp>
    </p:spTree>
    <p:extLst>
      <p:ext uri="{BB962C8B-B14F-4D97-AF65-F5344CB8AC3E}">
        <p14:creationId xmlns:p14="http://schemas.microsoft.com/office/powerpoint/2010/main" val="1933926169"/>
      </p:ext>
    </p:extLst>
  </p:cSld>
  <p:clrMapOvr>
    <a:masterClrMapping/>
  </p:clrMapOvr>
  <p:transitio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a:extLst>
              <a:ext uri="{FF2B5EF4-FFF2-40B4-BE49-F238E27FC236}">
                <a16:creationId xmlns:a16="http://schemas.microsoft.com/office/drawing/2014/main" id="{5989605F-40D0-AC78-6A30-C1AAF9A5DAD4}"/>
              </a:ext>
            </a:extLst>
          </p:cNvPr>
          <p:cNvSpPr>
            <a:spLocks noGrp="1" noChangeArrowheads="1"/>
          </p:cNvSpPr>
          <p:nvPr>
            <p:ph type="sldNum" sz="quarter" idx="10"/>
          </p:nvPr>
        </p:nvSpPr>
        <p:spPr/>
        <p:txBody>
          <a:bodyPr/>
          <a:lstStyle>
            <a:lvl1pPr>
              <a:defRPr/>
            </a:lvl1pPr>
          </a:lstStyle>
          <a:p>
            <a:pPr>
              <a:defRPr/>
            </a:pPr>
            <a:fld id="{8192F54E-E085-4D29-8DB2-65A8A3ECAA66}" type="slidenum">
              <a:rPr lang="en-US"/>
              <a:pPr>
                <a:defRPr/>
              </a:pPr>
              <a:t>‹#›</a:t>
            </a:fld>
            <a:endParaRPr lang="en-US"/>
          </a:p>
        </p:txBody>
      </p:sp>
    </p:spTree>
    <p:extLst>
      <p:ext uri="{BB962C8B-B14F-4D97-AF65-F5344CB8AC3E}">
        <p14:creationId xmlns:p14="http://schemas.microsoft.com/office/powerpoint/2010/main" val="3695483886"/>
      </p:ext>
    </p:extLst>
  </p:cSld>
  <p:clrMapOvr>
    <a:masterClrMapping/>
  </p:clrMapOvr>
  <p:transitio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7EF4C27B-FB46-2F54-099B-72DCC81DF412}"/>
              </a:ext>
            </a:extLst>
          </p:cNvPr>
          <p:cNvSpPr>
            <a:spLocks noGrp="1" noChangeArrowheads="1"/>
          </p:cNvSpPr>
          <p:nvPr>
            <p:ph type="sldNum" sz="quarter" idx="10"/>
          </p:nvPr>
        </p:nvSpPr>
        <p:spPr/>
        <p:txBody>
          <a:bodyPr/>
          <a:lstStyle>
            <a:lvl1pPr>
              <a:defRPr/>
            </a:lvl1pPr>
          </a:lstStyle>
          <a:p>
            <a:pPr>
              <a:defRPr/>
            </a:pPr>
            <a:fld id="{922C5D76-F940-40C8-9A9F-0B278E452695}" type="slidenum">
              <a:rPr lang="en-US"/>
              <a:pPr>
                <a:defRPr/>
              </a:pPr>
              <a:t>‹#›</a:t>
            </a:fld>
            <a:endParaRPr lang="en-US"/>
          </a:p>
        </p:txBody>
      </p:sp>
    </p:spTree>
    <p:extLst>
      <p:ext uri="{BB962C8B-B14F-4D97-AF65-F5344CB8AC3E}">
        <p14:creationId xmlns:p14="http://schemas.microsoft.com/office/powerpoint/2010/main" val="123797551"/>
      </p:ext>
    </p:extLst>
  </p:cSld>
  <p:clrMapOvr>
    <a:masterClrMapping/>
  </p:clrMapOvr>
  <p:transitio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6769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8012711A-B661-B626-7D11-D3597547C759}"/>
              </a:ext>
            </a:extLst>
          </p:cNvPr>
          <p:cNvSpPr>
            <a:spLocks noGrp="1" noChangeArrowheads="1"/>
          </p:cNvSpPr>
          <p:nvPr>
            <p:ph type="sldNum" sz="quarter" idx="10"/>
          </p:nvPr>
        </p:nvSpPr>
        <p:spPr/>
        <p:txBody>
          <a:bodyPr/>
          <a:lstStyle>
            <a:lvl1pPr>
              <a:defRPr/>
            </a:lvl1pPr>
          </a:lstStyle>
          <a:p>
            <a:pPr>
              <a:defRPr/>
            </a:pPr>
            <a:fld id="{B367C88D-73E1-4B14-AE9D-ED472F4DC766}" type="slidenum">
              <a:rPr lang="en-US"/>
              <a:pPr>
                <a:defRPr/>
              </a:pPr>
              <a:t>‹#›</a:t>
            </a:fld>
            <a:endParaRPr lang="en-US"/>
          </a:p>
        </p:txBody>
      </p:sp>
    </p:spTree>
    <p:extLst>
      <p:ext uri="{BB962C8B-B14F-4D97-AF65-F5344CB8AC3E}">
        <p14:creationId xmlns:p14="http://schemas.microsoft.com/office/powerpoint/2010/main" val="250041516"/>
      </p:ext>
    </p:extLst>
  </p:cSld>
  <p:clrMapOvr>
    <a:masterClrMapping/>
  </p:clrMapOvr>
  <p:transitio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able Placeholder 2"/>
          <p:cNvSpPr>
            <a:spLocks noGrp="1"/>
          </p:cNvSpPr>
          <p:nvPr>
            <p:ph type="tbl" idx="1"/>
          </p:nvPr>
        </p:nvSpPr>
        <p:spPr>
          <a:xfrm>
            <a:off x="685800" y="1828800"/>
            <a:ext cx="7772400" cy="4114800"/>
          </a:xfrm>
        </p:spPr>
        <p:txBody>
          <a:bodyPr/>
          <a:lstStyle/>
          <a:p>
            <a:pPr lvl="0"/>
            <a:endParaRPr lang="en-US" noProof="0"/>
          </a:p>
        </p:txBody>
      </p:sp>
      <p:sp>
        <p:nvSpPr>
          <p:cNvPr id="4" name="Rectangle 22">
            <a:extLst>
              <a:ext uri="{FF2B5EF4-FFF2-40B4-BE49-F238E27FC236}">
                <a16:creationId xmlns:a16="http://schemas.microsoft.com/office/drawing/2014/main" id="{1CB81BDC-09E3-79F7-298B-F16DB3D511D7}"/>
              </a:ext>
            </a:extLst>
          </p:cNvPr>
          <p:cNvSpPr>
            <a:spLocks noGrp="1" noChangeArrowheads="1"/>
          </p:cNvSpPr>
          <p:nvPr>
            <p:ph type="sldNum" sz="quarter" idx="10"/>
          </p:nvPr>
        </p:nvSpPr>
        <p:spPr/>
        <p:txBody>
          <a:bodyPr/>
          <a:lstStyle>
            <a:lvl1pPr>
              <a:defRPr/>
            </a:lvl1pPr>
          </a:lstStyle>
          <a:p>
            <a:pPr>
              <a:defRPr/>
            </a:pPr>
            <a:fld id="{E522B675-CD0B-4150-A0F2-FE552D4718ED}" type="slidenum">
              <a:rPr lang="en-US"/>
              <a:pPr>
                <a:defRPr/>
              </a:pPr>
              <a:t>‹#›</a:t>
            </a:fld>
            <a:endParaRPr lang="en-US"/>
          </a:p>
        </p:txBody>
      </p:sp>
    </p:spTree>
    <p:extLst>
      <p:ext uri="{BB962C8B-B14F-4D97-AF65-F5344CB8AC3E}">
        <p14:creationId xmlns:p14="http://schemas.microsoft.com/office/powerpoint/2010/main" val="2523798112"/>
      </p:ext>
    </p:extLst>
  </p:cSld>
  <p:clrMapOvr>
    <a:masterClrMapping/>
  </p:clrMapOvr>
  <p:transition>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a:extLst>
              <a:ext uri="{FF2B5EF4-FFF2-40B4-BE49-F238E27FC236}">
                <a16:creationId xmlns:a16="http://schemas.microsoft.com/office/drawing/2014/main" id="{4B0082DD-BA6A-9957-FD91-991825BBFB85}"/>
              </a:ext>
            </a:extLst>
          </p:cNvPr>
          <p:cNvSpPr>
            <a:spLocks noGrp="1" noChangeArrowheads="1"/>
          </p:cNvSpPr>
          <p:nvPr>
            <p:ph type="sldNum" sz="quarter" idx="10"/>
          </p:nvPr>
        </p:nvSpPr>
        <p:spPr/>
        <p:txBody>
          <a:bodyPr/>
          <a:lstStyle>
            <a:lvl1pPr>
              <a:defRPr/>
            </a:lvl1pPr>
          </a:lstStyle>
          <a:p>
            <a:pPr>
              <a:defRPr/>
            </a:pPr>
            <a:fld id="{15850F49-4BE2-48D1-AB78-E1FA2D014F29}" type="slidenum">
              <a:rPr lang="en-US"/>
              <a:pPr>
                <a:defRPr/>
              </a:pPr>
              <a:t>‹#›</a:t>
            </a:fld>
            <a:endParaRPr lang="en-US"/>
          </a:p>
        </p:txBody>
      </p:sp>
    </p:spTree>
    <p:extLst>
      <p:ext uri="{BB962C8B-B14F-4D97-AF65-F5344CB8AC3E}">
        <p14:creationId xmlns:p14="http://schemas.microsoft.com/office/powerpoint/2010/main" val="3112380606"/>
      </p:ext>
    </p:extLst>
  </p:cSld>
  <p:clrMapOvr>
    <a:masterClrMapping/>
  </p:clrMapOvr>
  <p:transition>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609601"/>
            <a:ext cx="6507167" cy="32004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13259" y="3886200"/>
            <a:ext cx="6507167" cy="190500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FF3A2B-5225-47C0-99C4-681470419C5B}"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7400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D79F56-A64F-4FF9-A1CC-677133AF0443}" type="slidenum">
              <a:rPr lang="en-US" smtClean="0"/>
              <a:t>‹#›</a:t>
            </a:fld>
            <a:endParaRPr lang="en-US"/>
          </a:p>
        </p:txBody>
      </p:sp>
    </p:spTree>
    <p:extLst>
      <p:ext uri="{BB962C8B-B14F-4D97-AF65-F5344CB8AC3E}">
        <p14:creationId xmlns:p14="http://schemas.microsoft.com/office/powerpoint/2010/main" val="3668612086"/>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solidFill>
                  <a:srgbClr val="0A406B"/>
                </a:solidFill>
                <a:effectLst>
                  <a:glow rad="38100">
                    <a:schemeClr val="bg1">
                      <a:lumMod val="65000"/>
                      <a:lumOff val="35000"/>
                      <a:alpha val="40000"/>
                    </a:schemeClr>
                  </a:glow>
                  <a:outerShdw blurRad="28575" dist="38100" dir="14040000" algn="tl" rotWithShape="0">
                    <a:schemeClr val="bg1">
                      <a:alpha val="25000"/>
                    </a:schemeClr>
                  </a:outerShdw>
                </a:effectLst>
                <a:latin typeface="+mj-lt"/>
              </a:defRPr>
            </a:lvl1pPr>
          </a:lstStyle>
          <a:p>
            <a:r>
              <a:rPr lang="en-US" dirty="0"/>
              <a:t>Click to edit Master title style</a:t>
            </a:r>
          </a:p>
        </p:txBody>
      </p:sp>
      <p:sp>
        <p:nvSpPr>
          <p:cNvPr id="3" name="Content Placeholder 2"/>
          <p:cNvSpPr>
            <a:spLocks noGrp="1"/>
          </p:cNvSpPr>
          <p:nvPr>
            <p:ph idx="1"/>
          </p:nvPr>
        </p:nvSpPr>
        <p:spPr>
          <a:xfrm>
            <a:off x="856060" y="2667000"/>
            <a:ext cx="7429499" cy="3124201"/>
          </a:xfrm>
        </p:spPr>
        <p:txBody>
          <a:bodyPr anchor="t" anchorCtr="0">
            <a:normAutofit/>
          </a:bodyPr>
          <a:lstStyle>
            <a:lvl1pPr marL="214313" indent="-214313">
              <a:buClr>
                <a:srgbClr val="002A42"/>
              </a:buClr>
              <a:buFont typeface="Wingdings" panose="05000000000000000000" pitchFamily="2" charset="2"/>
              <a:buChar char="§"/>
              <a:defRPr sz="2100" cap="none" baseline="0">
                <a:solidFill>
                  <a:srgbClr val="0A406B"/>
                </a:solidFill>
              </a:defRPr>
            </a:lvl1pPr>
            <a:lvl2pPr marL="557213" indent="-214313">
              <a:buClr>
                <a:srgbClr val="002A42"/>
              </a:buClr>
              <a:buFont typeface="Wingdings" panose="05000000000000000000" pitchFamily="2" charset="2"/>
              <a:buChar char="§"/>
              <a:defRPr sz="1800" cap="none" baseline="0">
                <a:solidFill>
                  <a:srgbClr val="0A406B"/>
                </a:solidFill>
              </a:defRPr>
            </a:lvl2pPr>
            <a:lvl3pPr marL="900113" indent="-214313">
              <a:buClr>
                <a:srgbClr val="002A42"/>
              </a:buClr>
              <a:buFont typeface="Wingdings" panose="05000000000000000000" pitchFamily="2" charset="2"/>
              <a:buChar char="§"/>
              <a:defRPr sz="1500" cap="none" baseline="0">
                <a:solidFill>
                  <a:srgbClr val="0A406B"/>
                </a:solidFill>
              </a:defRPr>
            </a:lvl3pPr>
            <a:lvl4pPr marL="1157288" indent="-128588">
              <a:buClr>
                <a:srgbClr val="002A42"/>
              </a:buClr>
              <a:buFont typeface="Wingdings" panose="05000000000000000000" pitchFamily="2" charset="2"/>
              <a:buChar char="§"/>
              <a:defRPr sz="1350" cap="none" baseline="0">
                <a:solidFill>
                  <a:srgbClr val="0A406B"/>
                </a:solidFill>
              </a:defRPr>
            </a:lvl4pPr>
            <a:lvl5pPr marL="1500188" indent="-128588">
              <a:buClr>
                <a:srgbClr val="002A42"/>
              </a:buClr>
              <a:buFont typeface="Wingdings" panose="05000000000000000000" pitchFamily="2" charset="2"/>
              <a:buChar char="§"/>
              <a:defRPr sz="1350" cap="none" baseline="0">
                <a:solidFill>
                  <a:srgbClr val="0A406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364122" y="5928360"/>
            <a:ext cx="413375" cy="365125"/>
          </a:xfrm>
        </p:spPr>
        <p:txBody>
          <a:bodyPr/>
          <a:lstStyle/>
          <a:p>
            <a:fld id="{D57F1E4F-1CFF-5643-939E-217C01CDF565}" type="slidenum">
              <a:rPr lang="en-US" smtClean="0"/>
              <a:pPr/>
              <a:t>‹#›</a:t>
            </a:fld>
            <a:endParaRPr lang="en-US" dirty="0"/>
          </a:p>
        </p:txBody>
      </p:sp>
      <p:cxnSp>
        <p:nvCxnSpPr>
          <p:cNvPr id="15" name="Straight Connector 14">
            <a:extLst>
              <a:ext uri="{FF2B5EF4-FFF2-40B4-BE49-F238E27FC236}">
                <a16:creationId xmlns:a16="http://schemas.microsoft.com/office/drawing/2014/main" id="{13616C27-1273-4A82-A47F-57F56E8FB595}"/>
              </a:ext>
            </a:extLst>
          </p:cNvPr>
          <p:cNvCxnSpPr/>
          <p:nvPr userDrawn="1"/>
        </p:nvCxnSpPr>
        <p:spPr>
          <a:xfrm>
            <a:off x="1531620" y="1856552"/>
            <a:ext cx="6046470" cy="0"/>
          </a:xfrm>
          <a:prstGeom prst="line">
            <a:avLst/>
          </a:prstGeom>
          <a:ln>
            <a:solidFill>
              <a:srgbClr val="51A27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B9C3CB-5A05-4138-BD4E-BB49F59FBC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92414" y="5795899"/>
            <a:ext cx="986289" cy="872053"/>
          </a:xfrm>
          <a:prstGeom prst="rect">
            <a:avLst/>
          </a:prstGeom>
        </p:spPr>
      </p:pic>
    </p:spTree>
    <p:extLst>
      <p:ext uri="{BB962C8B-B14F-4D97-AF65-F5344CB8AC3E}">
        <p14:creationId xmlns:p14="http://schemas.microsoft.com/office/powerpoint/2010/main" val="2119330709"/>
      </p:ext>
    </p:extLst>
  </p:cSld>
  <p:clrMapOvr>
    <a:overrideClrMapping bg1="lt1" tx1="dk1" bg2="lt2" tx2="dk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9143999" cy="1905000"/>
          </a:xfrm>
        </p:spPr>
        <p:txBody>
          <a:bodyPr>
            <a:normAutofit/>
          </a:bodyPr>
          <a:lstStyle>
            <a:lvl1pPr algn="ctr">
              <a:defRPr sz="3300" cap="small" baseline="0">
                <a:solidFill>
                  <a:srgbClr val="0A406B"/>
                </a:solidFill>
                <a:effectLst>
                  <a:glow rad="38100">
                    <a:schemeClr val="bg1">
                      <a:lumMod val="65000"/>
                      <a:lumOff val="35000"/>
                      <a:alpha val="40000"/>
                    </a:schemeClr>
                  </a:glow>
                  <a:outerShdw blurRad="28575" dist="38100" dir="14040000" algn="tl" rotWithShape="0">
                    <a:schemeClr val="bg1">
                      <a:alpha val="25000"/>
                    </a:schemeClr>
                  </a:outerShdw>
                </a:effectLst>
                <a:latin typeface="+mj-lt"/>
              </a:defRPr>
            </a:lvl1pPr>
          </a:lstStyle>
          <a:p>
            <a:r>
              <a:rPr lang="en-US" dirty="0"/>
              <a:t>Click to edit Master title style</a:t>
            </a:r>
          </a:p>
        </p:txBody>
      </p:sp>
      <p:sp>
        <p:nvSpPr>
          <p:cNvPr id="3" name="Content Placeholder 2"/>
          <p:cNvSpPr>
            <a:spLocks noGrp="1"/>
          </p:cNvSpPr>
          <p:nvPr>
            <p:ph idx="1"/>
          </p:nvPr>
        </p:nvSpPr>
        <p:spPr>
          <a:xfrm>
            <a:off x="1156647" y="2606040"/>
            <a:ext cx="7128911" cy="3124201"/>
          </a:xfrm>
        </p:spPr>
        <p:txBody>
          <a:bodyPr anchor="ctr"/>
          <a:lstStyle>
            <a:lvl1pPr marL="214313" indent="-214313">
              <a:buClr>
                <a:srgbClr val="0A406B"/>
              </a:buClr>
              <a:buFont typeface="Wingdings" panose="05000000000000000000" pitchFamily="2" charset="2"/>
              <a:buChar char="§"/>
              <a:defRPr cap="none" baseline="0">
                <a:solidFill>
                  <a:srgbClr val="0A406B"/>
                </a:solidFill>
              </a:defRPr>
            </a:lvl1pPr>
            <a:lvl2pPr marL="557213" indent="-214313">
              <a:buClr>
                <a:srgbClr val="0A406B"/>
              </a:buClr>
              <a:buFont typeface="Wingdings" panose="05000000000000000000" pitchFamily="2" charset="2"/>
              <a:buChar char="§"/>
              <a:defRPr cap="none" baseline="0">
                <a:solidFill>
                  <a:srgbClr val="0A406B"/>
                </a:solidFill>
              </a:defRPr>
            </a:lvl2pPr>
            <a:lvl3pPr marL="900113" indent="-214313">
              <a:buClr>
                <a:srgbClr val="0A406B"/>
              </a:buClr>
              <a:buFont typeface="Wingdings" panose="05000000000000000000" pitchFamily="2" charset="2"/>
              <a:buChar char="§"/>
              <a:defRPr cap="none" baseline="0">
                <a:solidFill>
                  <a:srgbClr val="0A406B"/>
                </a:solidFill>
              </a:defRPr>
            </a:lvl3pPr>
            <a:lvl4pPr marL="1157288" indent="-128588">
              <a:buClr>
                <a:srgbClr val="0A406B"/>
              </a:buClr>
              <a:buFont typeface="Wingdings" panose="05000000000000000000" pitchFamily="2" charset="2"/>
              <a:buChar char="§"/>
              <a:defRPr cap="none" baseline="0">
                <a:solidFill>
                  <a:srgbClr val="0A406B"/>
                </a:solidFill>
              </a:defRPr>
            </a:lvl4pPr>
            <a:lvl5pPr marL="1500188" indent="-128588">
              <a:buClr>
                <a:srgbClr val="0A406B"/>
              </a:buClr>
              <a:buFont typeface="Wingdings" panose="05000000000000000000" pitchFamily="2" charset="2"/>
              <a:buChar char="§"/>
              <a:defRPr cap="none" baseline="0">
                <a:solidFill>
                  <a:srgbClr val="0A406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364122" y="6278880"/>
            <a:ext cx="413375" cy="365125"/>
          </a:xfrm>
        </p:spPr>
        <p:txBody>
          <a:bodyPr/>
          <a:lstStyle/>
          <a:p>
            <a:fld id="{D57F1E4F-1CFF-5643-939E-217C01CDF565}" type="slidenum">
              <a:rPr lang="en-US" smtClean="0"/>
              <a:pPr/>
              <a:t>‹#›</a:t>
            </a:fld>
            <a:endParaRPr lang="en-US" dirty="0"/>
          </a:p>
        </p:txBody>
      </p:sp>
      <p:cxnSp>
        <p:nvCxnSpPr>
          <p:cNvPr id="15" name="Straight Connector 14">
            <a:extLst>
              <a:ext uri="{FF2B5EF4-FFF2-40B4-BE49-F238E27FC236}">
                <a16:creationId xmlns:a16="http://schemas.microsoft.com/office/drawing/2014/main" id="{13616C27-1273-4A82-A47F-57F56E8FB595}"/>
              </a:ext>
            </a:extLst>
          </p:cNvPr>
          <p:cNvCxnSpPr/>
          <p:nvPr userDrawn="1"/>
        </p:nvCxnSpPr>
        <p:spPr>
          <a:xfrm>
            <a:off x="1569387" y="1645920"/>
            <a:ext cx="6046470" cy="0"/>
          </a:xfrm>
          <a:prstGeom prst="line">
            <a:avLst/>
          </a:prstGeom>
          <a:ln>
            <a:solidFill>
              <a:srgbClr val="51A27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D3CBF2-783D-4A14-BF58-EBD419A61B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92414" y="5795899"/>
            <a:ext cx="986289" cy="872053"/>
          </a:xfrm>
          <a:prstGeom prst="rect">
            <a:avLst/>
          </a:prstGeom>
        </p:spPr>
      </p:pic>
    </p:spTree>
    <p:extLst>
      <p:ext uri="{BB962C8B-B14F-4D97-AF65-F5344CB8AC3E}">
        <p14:creationId xmlns:p14="http://schemas.microsoft.com/office/powerpoint/2010/main" val="917528968"/>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64122" y="5928360"/>
            <a:ext cx="41337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0770753"/>
      </p:ext>
    </p:extLst>
  </p:cSld>
  <p:clrMapOvr>
    <a:overrideClrMapping bg1="lt1" tx1="dk1" bg2="lt2" tx2="dk2" accent1="accent1" accent2="accent2" accent3="accent3" accent4="accent4" accent5="accent5" accent6="accent6" hlink="hlink" folHlink="folHlink"/>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3308581"/>
            <a:ext cx="6515100" cy="14688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4777381"/>
            <a:ext cx="6515101" cy="860400"/>
          </a:xfr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F4F057-AF1A-4F26-859D-6CE6D89029F6}"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11569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667000"/>
            <a:ext cx="3657600"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667000"/>
            <a:ext cx="3657600"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B79482-0CEB-4262-80B8-9D3A459420F7}"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22915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2658533"/>
            <a:ext cx="3441698"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6059" y="3243263"/>
            <a:ext cx="3657600" cy="254793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667000"/>
            <a:ext cx="34532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7959" y="3243263"/>
            <a:ext cx="3657601" cy="254793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C2AAF-5976-4A5F-9F62-DB94F8DD3B8A}" type="datetime1">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335224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DC4C1-CAC9-467C-9E83-21CCB378C51B}" type="datetime1">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912231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600200"/>
            <a:ext cx="2661841"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609601"/>
            <a:ext cx="4457701" cy="51816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971800"/>
            <a:ext cx="2661841" cy="18288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A6D5A36-D18B-47B1-BF4A-504D7725EE38}"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904652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600200"/>
            <a:ext cx="4000501" cy="13716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8288"/>
            <a:ext cx="245744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56059" y="2971800"/>
            <a:ext cx="4000501" cy="18288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4799409" y="5883276"/>
            <a:ext cx="685800" cy="365125"/>
          </a:xfrm>
        </p:spPr>
        <p:txBody>
          <a:bodyPr/>
          <a:lstStyle/>
          <a:p>
            <a:fld id="{1EAAFF9E-8E73-475C-8A48-004D54564F22}" type="datetime1">
              <a:rPr lang="en-US" smtClean="0"/>
              <a:t>12/1/2025</a:t>
            </a:fld>
            <a:endParaRPr lang="en-US" dirty="0"/>
          </a:p>
        </p:txBody>
      </p:sp>
      <p:sp>
        <p:nvSpPr>
          <p:cNvPr id="6" name="Footer Placeholder 5"/>
          <p:cNvSpPr>
            <a:spLocks noGrp="1"/>
          </p:cNvSpPr>
          <p:nvPr>
            <p:ph type="ftr" sz="quarter" idx="11"/>
          </p:nvPr>
        </p:nvSpPr>
        <p:spPr>
          <a:xfrm>
            <a:off x="856059" y="5883276"/>
            <a:ext cx="3829050" cy="365125"/>
          </a:xfrm>
        </p:spPr>
        <p:txBody>
          <a:bodyPr/>
          <a:lstStyle/>
          <a:p>
            <a:endParaRPr lang="en-US" dirty="0"/>
          </a:p>
        </p:txBody>
      </p:sp>
      <p:sp>
        <p:nvSpPr>
          <p:cNvPr id="7" name="Slide Number Placeholder 6"/>
          <p:cNvSpPr>
            <a:spLocks noGrp="1"/>
          </p:cNvSpPr>
          <p:nvPr>
            <p:ph type="sldNum" sz="quarter" idx="12"/>
          </p:nvPr>
        </p:nvSpPr>
        <p:spPr>
          <a:xfrm>
            <a:off x="8056960" y="5883276"/>
            <a:ext cx="24192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06497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732865"/>
            <a:ext cx="7429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56060" y="5299603"/>
            <a:ext cx="7429500" cy="493712"/>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045CD16-AB13-440A-A539-5C5735A362CB}" type="datetime1">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321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2"/>
          <p:cNvSpPr>
            <a:spLocks noGrp="1" noChangeArrowheads="1"/>
          </p:cNvSpPr>
          <p:nvPr>
            <p:ph type="sldNum" sz="quarter" idx="10"/>
          </p:nvPr>
        </p:nvSpPr>
        <p:spPr>
          <a:xfrm>
            <a:off x="8382000" y="6248400"/>
            <a:ext cx="381000" cy="304800"/>
          </a:xfrm>
        </p:spPr>
        <p:txBody>
          <a:bodyPr/>
          <a:lstStyle>
            <a:lvl1pPr>
              <a:defRPr sz="900"/>
            </a:lvl1pPr>
          </a:lstStyle>
          <a:p>
            <a:pPr>
              <a:defRPr/>
            </a:pPr>
            <a:fld id="{F27CE887-529A-45B1-89C2-2DC14758121E}" type="slidenum">
              <a:rPr lang="en-US" smtClean="0"/>
              <a:pPr>
                <a:defRPr/>
              </a:pPr>
              <a:t>‹#›</a:t>
            </a:fld>
            <a:endParaRPr lang="en-US"/>
          </a:p>
        </p:txBody>
      </p:sp>
    </p:spTree>
    <p:extLst>
      <p:ext uri="{BB962C8B-B14F-4D97-AF65-F5344CB8AC3E}">
        <p14:creationId xmlns:p14="http://schemas.microsoft.com/office/powerpoint/2010/main" val="27258557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79F56-A64F-4FF9-A1CC-677133AF0443}" type="slidenum">
              <a:rPr lang="en-US" smtClean="0"/>
              <a:t>‹#›</a:t>
            </a:fld>
            <a:endParaRPr lang="en-US"/>
          </a:p>
        </p:txBody>
      </p:sp>
    </p:spTree>
    <p:extLst>
      <p:ext uri="{BB962C8B-B14F-4D97-AF65-F5344CB8AC3E}">
        <p14:creationId xmlns:p14="http://schemas.microsoft.com/office/powerpoint/2010/main" val="274616701"/>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2"/>
            <a:ext cx="7429499" cy="312419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4343400"/>
            <a:ext cx="7429500" cy="144780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8E0DEA-738E-4CF5-851D-7953C13C9C87}"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2913850"/>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609602"/>
            <a:ext cx="6972299" cy="27431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856058" y="4343400"/>
            <a:ext cx="7429500" cy="1447800"/>
          </a:xfr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718E0DEA-738E-4CF5-851D-7953C13C9C87}"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4951170"/>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3308581"/>
            <a:ext cx="7429500" cy="14688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4777381"/>
            <a:ext cx="7429501" cy="860400"/>
          </a:xfr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718E0DEA-738E-4CF5-851D-7953C13C9C87}"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3189949"/>
      </p:ext>
    </p:extLst>
  </p:cSld>
  <p:clrMapOvr>
    <a:masterClrMapping/>
  </p:clrMapOvr>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609602"/>
            <a:ext cx="6972299" cy="27431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3886200"/>
            <a:ext cx="7429500" cy="889000"/>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4775200"/>
            <a:ext cx="7429500" cy="10160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8E0DEA-738E-4CF5-851D-7953C13C9C87}"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9821090"/>
      </p:ext>
    </p:extLst>
  </p:cSld>
  <p:clrMapOvr>
    <a:masterClrMapping/>
  </p:clrMapOvr>
  <p:hf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2"/>
            <a:ext cx="74294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3505200"/>
            <a:ext cx="7429500" cy="838200"/>
          </a:xfr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56058" y="4343400"/>
            <a:ext cx="7429500" cy="14478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8E0DEA-738E-4CF5-851D-7953C13C9C87}"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4420337"/>
      </p:ext>
    </p:extLst>
  </p:cSld>
  <p:clrMapOvr>
    <a:masterClrMapping/>
  </p:clrMapOvr>
  <p:hf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07A4A-AD09-4207-B65F-72B67351CB99}"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06078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609600"/>
            <a:ext cx="1657886"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609600"/>
            <a:ext cx="565785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4E88C1-C87B-4DF4-8BAD-4452BC4ABFED}"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743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79F56-A64F-4FF9-A1CC-677133AF0443}" type="slidenum">
              <a:rPr lang="en-US" smtClean="0"/>
              <a:t>‹#›</a:t>
            </a:fld>
            <a:endParaRPr lang="en-US"/>
          </a:p>
        </p:txBody>
      </p:sp>
    </p:spTree>
    <p:extLst>
      <p:ext uri="{BB962C8B-B14F-4D97-AF65-F5344CB8AC3E}">
        <p14:creationId xmlns:p14="http://schemas.microsoft.com/office/powerpoint/2010/main" val="1951652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79F56-A64F-4FF9-A1CC-677133AF0443}" type="slidenum">
              <a:rPr lang="en-US" smtClean="0"/>
              <a:t>‹#›</a:t>
            </a:fld>
            <a:endParaRPr lang="en-US"/>
          </a:p>
        </p:txBody>
      </p:sp>
    </p:spTree>
    <p:extLst>
      <p:ext uri="{BB962C8B-B14F-4D97-AF65-F5344CB8AC3E}">
        <p14:creationId xmlns:p14="http://schemas.microsoft.com/office/powerpoint/2010/main" val="224390563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79F56-A64F-4FF9-A1CC-677133AF0443}" type="slidenum">
              <a:rPr lang="en-US" smtClean="0"/>
              <a:t>‹#›</a:t>
            </a:fld>
            <a:endParaRPr lang="en-US"/>
          </a:p>
        </p:txBody>
      </p:sp>
    </p:spTree>
    <p:extLst>
      <p:ext uri="{BB962C8B-B14F-4D97-AF65-F5344CB8AC3E}">
        <p14:creationId xmlns:p14="http://schemas.microsoft.com/office/powerpoint/2010/main" val="77563001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79F56-A64F-4FF9-A1CC-677133AF0443}" type="slidenum">
              <a:rPr lang="en-US" smtClean="0"/>
              <a:t>‹#›</a:t>
            </a:fld>
            <a:endParaRPr lang="en-US"/>
          </a:p>
        </p:txBody>
      </p:sp>
    </p:spTree>
    <p:extLst>
      <p:ext uri="{BB962C8B-B14F-4D97-AF65-F5344CB8AC3E}">
        <p14:creationId xmlns:p14="http://schemas.microsoft.com/office/powerpoint/2010/main" val="71807486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79F56-A64F-4FF9-A1CC-677133AF0443}" type="slidenum">
              <a:rPr lang="en-US" smtClean="0"/>
              <a:t>‹#›</a:t>
            </a:fld>
            <a:endParaRPr lang="en-US"/>
          </a:p>
        </p:txBody>
      </p:sp>
    </p:spTree>
    <p:extLst>
      <p:ext uri="{BB962C8B-B14F-4D97-AF65-F5344CB8AC3E}">
        <p14:creationId xmlns:p14="http://schemas.microsoft.com/office/powerpoint/2010/main" val="303228437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endParaRPr lang="en-US" alt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pPr>
              <a:defRPr/>
            </a:pPr>
            <a:fld id="{4D97F600-7CF7-4638-823F-914DE910CE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115096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endParaRPr lang="en-US" alt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pPr>
              <a:defRPr/>
            </a:pPr>
            <a:fld id="{155832A6-527D-4EC3-A108-B62F8DC439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112262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endParaRPr lang="en-US" alt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pPr>
              <a:defRPr/>
            </a:pPr>
            <a:fld id="{CA48F6C0-D4FC-4360-91DF-30C8207E24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998422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050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6" name="Rectangle 8"/>
          <p:cNvSpPr>
            <a:spLocks noGrp="1" noChangeArrowheads="1"/>
          </p:cNvSpPr>
          <p:nvPr>
            <p:ph type="ftr" sz="quarter" idx="11"/>
          </p:nvPr>
        </p:nvSpPr>
        <p:spPr/>
        <p:txBody>
          <a:bodyPr/>
          <a:lstStyle>
            <a:lvl1pPr>
              <a:defRPr/>
            </a:lvl1pPr>
          </a:lstStyle>
          <a:p>
            <a:endParaRPr lang="en-US" altLang="en-US">
              <a:solidFill>
                <a:srgbClr val="000000"/>
              </a:solidFill>
            </a:endParaRPr>
          </a:p>
        </p:txBody>
      </p:sp>
      <p:sp>
        <p:nvSpPr>
          <p:cNvPr id="7" name="Rectangle 9"/>
          <p:cNvSpPr>
            <a:spLocks noGrp="1" noChangeArrowheads="1"/>
          </p:cNvSpPr>
          <p:nvPr>
            <p:ph type="sldNum" sz="quarter" idx="12"/>
          </p:nvPr>
        </p:nvSpPr>
        <p:spPr/>
        <p:txBody>
          <a:bodyPr/>
          <a:lstStyle>
            <a:lvl1pPr>
              <a:defRPr/>
            </a:lvl1pPr>
          </a:lstStyle>
          <a:p>
            <a:pPr>
              <a:defRPr/>
            </a:pPr>
            <a:fld id="{F198F7E7-46C5-414D-95FA-826570623A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13219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xfrm>
            <a:off x="8077200" y="6248400"/>
            <a:ext cx="381000" cy="457200"/>
          </a:xfrm>
        </p:spPr>
        <p:txBody>
          <a:bodyPr/>
          <a:lstStyle>
            <a:lvl1pPr>
              <a:defRPr sz="900"/>
            </a:lvl1pPr>
          </a:lstStyle>
          <a:p>
            <a:pPr>
              <a:defRPr/>
            </a:pPr>
            <a:fld id="{D8A38F84-6B00-4F8B-97A8-4C54C9615CF9}" type="slidenum">
              <a:rPr lang="en-US" smtClean="0"/>
              <a:pPr>
                <a:defRPr/>
              </a:pPr>
              <a:t>‹#›</a:t>
            </a:fld>
            <a:endParaRPr lang="en-US"/>
          </a:p>
        </p:txBody>
      </p:sp>
    </p:spTree>
    <p:extLst>
      <p:ext uri="{BB962C8B-B14F-4D97-AF65-F5344CB8AC3E}">
        <p14:creationId xmlns:p14="http://schemas.microsoft.com/office/powerpoint/2010/main" val="102797754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8" name="Rectangle 8"/>
          <p:cNvSpPr>
            <a:spLocks noGrp="1" noChangeArrowheads="1"/>
          </p:cNvSpPr>
          <p:nvPr>
            <p:ph type="ftr" sz="quarter" idx="11"/>
          </p:nvPr>
        </p:nvSpPr>
        <p:spPr/>
        <p:txBody>
          <a:bodyPr/>
          <a:lstStyle>
            <a:lvl1pPr>
              <a:defRPr/>
            </a:lvl1pPr>
          </a:lstStyle>
          <a:p>
            <a:endParaRPr lang="en-US" altLang="en-US">
              <a:solidFill>
                <a:srgbClr val="000000"/>
              </a:solidFill>
            </a:endParaRPr>
          </a:p>
        </p:txBody>
      </p:sp>
      <p:sp>
        <p:nvSpPr>
          <p:cNvPr id="9" name="Rectangle 9"/>
          <p:cNvSpPr>
            <a:spLocks noGrp="1" noChangeArrowheads="1"/>
          </p:cNvSpPr>
          <p:nvPr>
            <p:ph type="sldNum" sz="quarter" idx="12"/>
          </p:nvPr>
        </p:nvSpPr>
        <p:spPr/>
        <p:txBody>
          <a:bodyPr/>
          <a:lstStyle>
            <a:lvl1pPr>
              <a:defRPr/>
            </a:lvl1pPr>
          </a:lstStyle>
          <a:p>
            <a:pPr>
              <a:defRPr/>
            </a:pPr>
            <a:fld id="{1DBAE2F0-DAC9-4307-B6DC-8BB3E3CD4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469742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4" name="Rectangle 8"/>
          <p:cNvSpPr>
            <a:spLocks noGrp="1" noChangeArrowheads="1"/>
          </p:cNvSpPr>
          <p:nvPr>
            <p:ph type="ftr" sz="quarter" idx="11"/>
          </p:nvPr>
        </p:nvSpPr>
        <p:spPr/>
        <p:txBody>
          <a:bodyPr/>
          <a:lstStyle>
            <a:lvl1pPr>
              <a:defRPr/>
            </a:lvl1pPr>
          </a:lstStyle>
          <a:p>
            <a:endParaRPr lang="en-US" altLang="en-US">
              <a:solidFill>
                <a:srgbClr val="000000"/>
              </a:solidFill>
            </a:endParaRPr>
          </a:p>
        </p:txBody>
      </p:sp>
      <p:sp>
        <p:nvSpPr>
          <p:cNvPr id="5" name="Rectangle 9"/>
          <p:cNvSpPr>
            <a:spLocks noGrp="1" noChangeArrowheads="1"/>
          </p:cNvSpPr>
          <p:nvPr>
            <p:ph type="sldNum" sz="quarter" idx="12"/>
          </p:nvPr>
        </p:nvSpPr>
        <p:spPr/>
        <p:txBody>
          <a:bodyPr/>
          <a:lstStyle>
            <a:lvl1pPr>
              <a:defRPr/>
            </a:lvl1pPr>
          </a:lstStyle>
          <a:p>
            <a:pPr>
              <a:defRPr/>
            </a:pPr>
            <a:fld id="{EC92B55E-FB26-4045-8632-2403F9C0F3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209946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3" name="Rectangle 8"/>
          <p:cNvSpPr>
            <a:spLocks noGrp="1" noChangeArrowheads="1"/>
          </p:cNvSpPr>
          <p:nvPr>
            <p:ph type="ftr" sz="quarter" idx="11"/>
          </p:nvPr>
        </p:nvSpPr>
        <p:spPr/>
        <p:txBody>
          <a:bodyPr/>
          <a:lstStyle>
            <a:lvl1pPr>
              <a:defRPr/>
            </a:lvl1pPr>
          </a:lstStyle>
          <a:p>
            <a:endParaRPr lang="en-US" altLang="en-US">
              <a:solidFill>
                <a:srgbClr val="000000"/>
              </a:solidFill>
            </a:endParaRPr>
          </a:p>
        </p:txBody>
      </p:sp>
      <p:sp>
        <p:nvSpPr>
          <p:cNvPr id="4" name="Rectangle 9"/>
          <p:cNvSpPr>
            <a:spLocks noGrp="1" noChangeArrowheads="1"/>
          </p:cNvSpPr>
          <p:nvPr>
            <p:ph type="sldNum" sz="quarter" idx="12"/>
          </p:nvPr>
        </p:nvSpPr>
        <p:spPr/>
        <p:txBody>
          <a:bodyPr/>
          <a:lstStyle>
            <a:lvl1pPr>
              <a:defRPr/>
            </a:lvl1pPr>
          </a:lstStyle>
          <a:p>
            <a:pPr>
              <a:defRPr/>
            </a:pPr>
            <a:fld id="{1388E9AD-F10D-417D-B67E-1AB7D63262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06087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6" name="Rectangle 8"/>
          <p:cNvSpPr>
            <a:spLocks noGrp="1" noChangeArrowheads="1"/>
          </p:cNvSpPr>
          <p:nvPr>
            <p:ph type="ftr" sz="quarter" idx="11"/>
          </p:nvPr>
        </p:nvSpPr>
        <p:spPr/>
        <p:txBody>
          <a:bodyPr/>
          <a:lstStyle>
            <a:lvl1pPr>
              <a:defRPr/>
            </a:lvl1pPr>
          </a:lstStyle>
          <a:p>
            <a:endParaRPr lang="en-US" altLang="en-US">
              <a:solidFill>
                <a:srgbClr val="000000"/>
              </a:solidFill>
            </a:endParaRPr>
          </a:p>
        </p:txBody>
      </p:sp>
      <p:sp>
        <p:nvSpPr>
          <p:cNvPr id="7" name="Rectangle 9"/>
          <p:cNvSpPr>
            <a:spLocks noGrp="1" noChangeArrowheads="1"/>
          </p:cNvSpPr>
          <p:nvPr>
            <p:ph type="sldNum" sz="quarter" idx="12"/>
          </p:nvPr>
        </p:nvSpPr>
        <p:spPr/>
        <p:txBody>
          <a:bodyPr/>
          <a:lstStyle>
            <a:lvl1pPr>
              <a:defRPr/>
            </a:lvl1pPr>
          </a:lstStyle>
          <a:p>
            <a:pPr>
              <a:defRPr/>
            </a:pPr>
            <a:fld id="{D65CE01E-C32B-48DA-9E8B-86867256B5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696457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6" name="Rectangle 8"/>
          <p:cNvSpPr>
            <a:spLocks noGrp="1" noChangeArrowheads="1"/>
          </p:cNvSpPr>
          <p:nvPr>
            <p:ph type="ftr" sz="quarter" idx="11"/>
          </p:nvPr>
        </p:nvSpPr>
        <p:spPr/>
        <p:txBody>
          <a:bodyPr/>
          <a:lstStyle>
            <a:lvl1pPr>
              <a:defRPr/>
            </a:lvl1pPr>
          </a:lstStyle>
          <a:p>
            <a:endParaRPr lang="en-US" altLang="en-US">
              <a:solidFill>
                <a:srgbClr val="000000"/>
              </a:solidFill>
            </a:endParaRPr>
          </a:p>
        </p:txBody>
      </p:sp>
      <p:sp>
        <p:nvSpPr>
          <p:cNvPr id="7" name="Rectangle 9"/>
          <p:cNvSpPr>
            <a:spLocks noGrp="1" noChangeArrowheads="1"/>
          </p:cNvSpPr>
          <p:nvPr>
            <p:ph type="sldNum" sz="quarter" idx="12"/>
          </p:nvPr>
        </p:nvSpPr>
        <p:spPr/>
        <p:txBody>
          <a:bodyPr/>
          <a:lstStyle>
            <a:lvl1pPr>
              <a:defRPr/>
            </a:lvl1pPr>
          </a:lstStyle>
          <a:p>
            <a:pPr>
              <a:defRPr/>
            </a:pPr>
            <a:fld id="{D42583BD-C5CB-49C4-8062-463ABCD359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090954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endParaRPr lang="en-US" alt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pPr>
              <a:defRPr/>
            </a:pPr>
            <a:fld id="{769329B0-157E-48D0-92EF-336750D342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1497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304800"/>
            <a:ext cx="1828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53340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endParaRPr lang="en-US" alt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pPr>
              <a:defRPr/>
            </a:pPr>
            <a:fld id="{1C98BB45-486C-428E-86D8-319E047214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51491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914400"/>
          </a:xfrm>
        </p:spPr>
        <p:txBody>
          <a:bodyPr/>
          <a:lstStyle/>
          <a:p>
            <a:r>
              <a:rPr lang="en-US"/>
              <a:t>Click to edit Master title style</a:t>
            </a:r>
          </a:p>
        </p:txBody>
      </p:sp>
      <p:sp>
        <p:nvSpPr>
          <p:cNvPr id="3" name="Text Placeholder 2"/>
          <p:cNvSpPr>
            <a:spLocks noGrp="1"/>
          </p:cNvSpPr>
          <p:nvPr>
            <p:ph type="body" sz="half" idx="1"/>
          </p:nvPr>
        </p:nvSpPr>
        <p:spPr>
          <a:xfrm>
            <a:off x="914400" y="1905000"/>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endParaRPr lang="en-US" altLang="en-US">
              <a:solidFill>
                <a:srgbClr val="000000"/>
              </a:solidFill>
            </a:endParaRPr>
          </a:p>
        </p:txBody>
      </p:sp>
      <p:sp>
        <p:nvSpPr>
          <p:cNvPr id="6" name="Rectangle 8"/>
          <p:cNvSpPr>
            <a:spLocks noGrp="1" noChangeArrowheads="1"/>
          </p:cNvSpPr>
          <p:nvPr>
            <p:ph type="ftr" sz="quarter" idx="11"/>
          </p:nvPr>
        </p:nvSpPr>
        <p:spPr/>
        <p:txBody>
          <a:bodyPr/>
          <a:lstStyle>
            <a:lvl1pPr>
              <a:defRPr/>
            </a:lvl1pPr>
          </a:lstStyle>
          <a:p>
            <a:endParaRPr lang="en-US" altLang="en-US">
              <a:solidFill>
                <a:srgbClr val="000000"/>
              </a:solidFill>
            </a:endParaRPr>
          </a:p>
        </p:txBody>
      </p:sp>
      <p:sp>
        <p:nvSpPr>
          <p:cNvPr id="7" name="Rectangle 9"/>
          <p:cNvSpPr>
            <a:spLocks noGrp="1" noChangeArrowheads="1"/>
          </p:cNvSpPr>
          <p:nvPr>
            <p:ph type="sldNum" sz="quarter" idx="12"/>
          </p:nvPr>
        </p:nvSpPr>
        <p:spPr/>
        <p:txBody>
          <a:bodyPr/>
          <a:lstStyle>
            <a:lvl1pPr>
              <a:defRPr/>
            </a:lvl1pPr>
          </a:lstStyle>
          <a:p>
            <a:pPr>
              <a:defRPr/>
            </a:pPr>
            <a:fld id="{918970E3-B29A-4A00-8BB7-D18606BDE8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84622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KPB-New-Black-1795-Stacked"/>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5800" y="5562600"/>
            <a:ext cx="243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a:spLocks noChangeArrowheads="1"/>
          </p:cNvSpPr>
          <p:nvPr userDrawn="1"/>
        </p:nvSpPr>
        <p:spPr bwMode="auto">
          <a:xfrm>
            <a:off x="685800" y="6477000"/>
            <a:ext cx="7772400" cy="2286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800">
              <a:solidFill>
                <a:srgbClr val="000000"/>
              </a:solidFill>
            </a:endParaRPr>
          </a:p>
          <a:p>
            <a:pPr algn="ctr" eaLnBrk="1" hangingPunct="1"/>
            <a:r>
              <a:rPr lang="en-US" altLang="en-US" sz="800">
                <a:solidFill>
                  <a:srgbClr val="000000"/>
                </a:solidFill>
              </a:rPr>
              <a:t>NOT FDIC INSURED • NOT BANK GUARANTEED • MAY LOSE VALUE • NOT A DEPOSIT • NOT INSURED BY ANY FEDERAL OR STATE GOVERNMENT AGENCY</a:t>
            </a:r>
          </a:p>
          <a:p>
            <a:pPr algn="ctr" eaLnBrk="1" hangingPunct="1"/>
            <a:endParaRPr lang="en-US" altLang="en-US" sz="800">
              <a:solidFill>
                <a:srgbClr val="000000"/>
              </a:solidFill>
            </a:endParaRPr>
          </a:p>
        </p:txBody>
      </p:sp>
      <p:sp>
        <p:nvSpPr>
          <p:cNvPr id="29698" name="Rectangle 18"/>
          <p:cNvSpPr>
            <a:spLocks noGrp="1" noChangeArrowheads="1"/>
          </p:cNvSpPr>
          <p:nvPr>
            <p:ph type="ctrTitle"/>
          </p:nvPr>
        </p:nvSpPr>
        <p:spPr>
          <a:xfrm>
            <a:off x="685800" y="2130425"/>
            <a:ext cx="7772400" cy="1470025"/>
          </a:xfrm>
        </p:spPr>
        <p:txBody>
          <a:bodyPr/>
          <a:lstStyle>
            <a:lvl1pPr algn="l">
              <a:defRPr sz="4800" smtClean="0"/>
            </a:lvl1pPr>
          </a:lstStyle>
          <a:p>
            <a:pPr lvl="0"/>
            <a:r>
              <a:rPr lang="en-US" altLang="en-US" noProof="0"/>
              <a:t>Click to edit Master title style</a:t>
            </a:r>
          </a:p>
        </p:txBody>
      </p:sp>
      <p:sp>
        <p:nvSpPr>
          <p:cNvPr id="29699" name="Rectangle 19"/>
          <p:cNvSpPr>
            <a:spLocks noGrp="1" noChangeArrowheads="1"/>
          </p:cNvSpPr>
          <p:nvPr>
            <p:ph type="subTitle" idx="1"/>
          </p:nvPr>
        </p:nvSpPr>
        <p:spPr>
          <a:xfrm>
            <a:off x="685800" y="3733800"/>
            <a:ext cx="6400800" cy="1752600"/>
          </a:xfrm>
        </p:spPr>
        <p:txBody>
          <a:bodyPr/>
          <a:lstStyle>
            <a:lvl1pPr marL="0" indent="0">
              <a:buFontTx/>
              <a:buNone/>
              <a:defRPr sz="2400" smtClean="0"/>
            </a:lvl1pPr>
          </a:lstStyle>
          <a:p>
            <a:pPr lvl="0"/>
            <a:r>
              <a:rPr lang="en-US" altLang="en-US" noProof="0"/>
              <a:t>Click to edit Master subtitle style</a:t>
            </a:r>
          </a:p>
        </p:txBody>
      </p:sp>
    </p:spTree>
    <p:extLst>
      <p:ext uri="{BB962C8B-B14F-4D97-AF65-F5344CB8AC3E}">
        <p14:creationId xmlns:p14="http://schemas.microsoft.com/office/powerpoint/2010/main" val="395026337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2"/>
          <p:cNvSpPr>
            <a:spLocks noGrp="1" noChangeArrowheads="1"/>
          </p:cNvSpPr>
          <p:nvPr>
            <p:ph type="sldNum" sz="quarter" idx="10"/>
          </p:nvPr>
        </p:nvSpPr>
        <p:spPr/>
        <p:txBody>
          <a:bodyPr/>
          <a:lstStyle>
            <a:lvl1pPr>
              <a:defRPr/>
            </a:lvl1pPr>
          </a:lstStyle>
          <a:p>
            <a:pPr>
              <a:defRPr/>
            </a:pPr>
            <a:fld id="{F27CE887-529A-45B1-89C2-2DC1475812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13090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p:cNvSpPr>
            <a:spLocks noGrp="1" noChangeArrowheads="1"/>
          </p:cNvSpPr>
          <p:nvPr>
            <p:ph type="sldNum" sz="quarter" idx="10"/>
          </p:nvPr>
        </p:nvSpPr>
        <p:spPr/>
        <p:txBody>
          <a:bodyPr/>
          <a:lstStyle>
            <a:lvl1pPr>
              <a:defRPr/>
            </a:lvl1pPr>
          </a:lstStyle>
          <a:p>
            <a:pPr>
              <a:defRPr/>
            </a:pPr>
            <a:fld id="{25984229-3D04-4187-9C96-1F0732EB1A9C}" type="slidenum">
              <a:rPr lang="en-US"/>
              <a:pPr>
                <a:defRPr/>
              </a:pPr>
              <a:t>‹#›</a:t>
            </a:fld>
            <a:endParaRPr lang="en-US"/>
          </a:p>
        </p:txBody>
      </p:sp>
    </p:spTree>
    <p:extLst>
      <p:ext uri="{BB962C8B-B14F-4D97-AF65-F5344CB8AC3E}">
        <p14:creationId xmlns:p14="http://schemas.microsoft.com/office/powerpoint/2010/main" val="19808378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xfrm>
            <a:off x="8153400" y="6248400"/>
            <a:ext cx="457200" cy="457200"/>
          </a:xfrm>
        </p:spPr>
        <p:txBody>
          <a:bodyPr/>
          <a:lstStyle>
            <a:lvl1pPr>
              <a:defRPr sz="900"/>
            </a:lvl1pPr>
          </a:lstStyle>
          <a:p>
            <a:pPr>
              <a:defRPr/>
            </a:pPr>
            <a:fld id="{D8A38F84-6B00-4F8B-97A8-4C54C9615CF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809233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p:cNvSpPr>
            <a:spLocks noGrp="1" noChangeArrowheads="1"/>
          </p:cNvSpPr>
          <p:nvPr>
            <p:ph type="sldNum" sz="quarter" idx="10"/>
          </p:nvPr>
        </p:nvSpPr>
        <p:spPr/>
        <p:txBody>
          <a:bodyPr/>
          <a:lstStyle>
            <a:lvl1pPr>
              <a:defRPr/>
            </a:lvl1pPr>
          </a:lstStyle>
          <a:p>
            <a:pPr>
              <a:defRPr/>
            </a:pPr>
            <a:fld id="{25984229-3D04-4187-9C96-1F0732EB1A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488959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p:txBody>
          <a:bodyPr/>
          <a:lstStyle>
            <a:lvl1pPr>
              <a:defRPr/>
            </a:lvl1pPr>
          </a:lstStyle>
          <a:p>
            <a:pPr>
              <a:defRPr/>
            </a:pPr>
            <a:fld id="{A37B4518-5F09-4EFD-AF34-B665440364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36821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p:cNvSpPr>
            <a:spLocks noGrp="1" noChangeArrowheads="1"/>
          </p:cNvSpPr>
          <p:nvPr>
            <p:ph type="sldNum" sz="quarter" idx="10"/>
          </p:nvPr>
        </p:nvSpPr>
        <p:spPr/>
        <p:txBody>
          <a:bodyPr/>
          <a:lstStyle>
            <a:lvl1pPr>
              <a:defRPr/>
            </a:lvl1pPr>
          </a:lstStyle>
          <a:p>
            <a:pPr>
              <a:defRPr/>
            </a:pPr>
            <a:fld id="{515226D8-598E-4679-855A-7E62B10940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31995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p:txBody>
          <a:bodyPr/>
          <a:lstStyle>
            <a:lvl1pPr>
              <a:defRPr/>
            </a:lvl1pPr>
          </a:lstStyle>
          <a:p>
            <a:pPr>
              <a:defRPr/>
            </a:pPr>
            <a:fld id="{51F55B82-0B71-424C-B8FA-15C30FB93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188720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xfrm>
            <a:off x="8077200" y="6248400"/>
            <a:ext cx="381000" cy="457200"/>
          </a:xfrm>
        </p:spPr>
        <p:txBody>
          <a:bodyPr/>
          <a:lstStyle>
            <a:lvl1pPr>
              <a:defRPr sz="900"/>
            </a:lvl1pPr>
          </a:lstStyle>
          <a:p>
            <a:pPr>
              <a:defRPr/>
            </a:pPr>
            <a:fld id="{F280FDCF-C8E8-4B80-B0D8-1EAB0AC4A95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713615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p:txBody>
          <a:bodyPr/>
          <a:lstStyle>
            <a:lvl1pPr>
              <a:defRPr/>
            </a:lvl1pPr>
          </a:lstStyle>
          <a:p>
            <a:pPr>
              <a:defRPr/>
            </a:pPr>
            <a:fld id="{9E433717-0C9B-4F17-A442-758589FFF4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604409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p:txBody>
          <a:bodyPr/>
          <a:lstStyle>
            <a:lvl1pPr>
              <a:defRPr/>
            </a:lvl1pPr>
          </a:lstStyle>
          <a:p>
            <a:pPr>
              <a:defRPr/>
            </a:pPr>
            <a:fld id="{8049A1C0-7A33-4E44-AEE6-A95DBB2E51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46682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1477DBDE-317B-4BF7-AD21-8989756F2C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941857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6769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B0A4FB62-6D6F-4D87-A874-EF339F88B7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31034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p:txBody>
          <a:bodyPr/>
          <a:lstStyle>
            <a:lvl1pPr>
              <a:defRPr/>
            </a:lvl1pPr>
          </a:lstStyle>
          <a:p>
            <a:pPr>
              <a:defRPr/>
            </a:pPr>
            <a:fld id="{A37B4518-5F09-4EFD-AF34-B665440364B2}" type="slidenum">
              <a:rPr lang="en-US"/>
              <a:pPr>
                <a:defRPr/>
              </a:pPr>
              <a:t>‹#›</a:t>
            </a:fld>
            <a:endParaRPr lang="en-US"/>
          </a:p>
        </p:txBody>
      </p:sp>
    </p:spTree>
    <p:extLst>
      <p:ext uri="{BB962C8B-B14F-4D97-AF65-F5344CB8AC3E}">
        <p14:creationId xmlns:p14="http://schemas.microsoft.com/office/powerpoint/2010/main" val="135995653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able Placeholder 2"/>
          <p:cNvSpPr>
            <a:spLocks noGrp="1"/>
          </p:cNvSpPr>
          <p:nvPr>
            <p:ph type="tbl" idx="1"/>
          </p:nvPr>
        </p:nvSpPr>
        <p:spPr>
          <a:xfrm>
            <a:off x="685800" y="1828800"/>
            <a:ext cx="7772400" cy="4114800"/>
          </a:xfrm>
        </p:spPr>
        <p:txBody>
          <a:bodyPr/>
          <a:lstStyle/>
          <a:p>
            <a:pPr lvl="0"/>
            <a:endParaRPr lang="en-US" noProof="0"/>
          </a:p>
        </p:txBody>
      </p:sp>
      <p:sp>
        <p:nvSpPr>
          <p:cNvPr id="4" name="Rectangle 22"/>
          <p:cNvSpPr>
            <a:spLocks noGrp="1" noChangeArrowheads="1"/>
          </p:cNvSpPr>
          <p:nvPr>
            <p:ph type="sldNum" sz="quarter" idx="10"/>
          </p:nvPr>
        </p:nvSpPr>
        <p:spPr/>
        <p:txBody>
          <a:bodyPr/>
          <a:lstStyle>
            <a:lvl1pPr>
              <a:defRPr/>
            </a:lvl1pPr>
          </a:lstStyle>
          <a:p>
            <a:pPr>
              <a:defRPr/>
            </a:pPr>
            <a:fld id="{B69A81B8-45DF-46A6-8B37-4F283C430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388984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p:txBody>
          <a:bodyPr/>
          <a:lstStyle>
            <a:lvl1pPr>
              <a:defRPr/>
            </a:lvl1pPr>
          </a:lstStyle>
          <a:p>
            <a:pPr>
              <a:defRPr/>
            </a:pPr>
            <a:fld id="{3FB37157-B1FF-482D-ADE8-2CA42D290E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961929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KPB-New-Black-1795-Stacked"/>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5800" y="5562600"/>
            <a:ext cx="243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a:spLocks noChangeArrowheads="1"/>
          </p:cNvSpPr>
          <p:nvPr userDrawn="1"/>
        </p:nvSpPr>
        <p:spPr bwMode="auto">
          <a:xfrm>
            <a:off x="685800" y="6477000"/>
            <a:ext cx="7772400" cy="2286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800">
              <a:solidFill>
                <a:srgbClr val="000000"/>
              </a:solidFill>
            </a:endParaRPr>
          </a:p>
          <a:p>
            <a:pPr algn="ctr" eaLnBrk="1" hangingPunct="1"/>
            <a:r>
              <a:rPr lang="en-US" altLang="en-US" sz="800">
                <a:solidFill>
                  <a:srgbClr val="000000"/>
                </a:solidFill>
              </a:rPr>
              <a:t>NOT FDIC INSURED • NOT BANK GUARANTEED • MAY LOSE VALUE • NOT A DEPOSIT • NOT INSURED BY ANY FEDERAL OR STATE GOVERNMENT AGENCY</a:t>
            </a:r>
          </a:p>
          <a:p>
            <a:pPr algn="ctr" eaLnBrk="1" hangingPunct="1"/>
            <a:endParaRPr lang="en-US" altLang="en-US" sz="800">
              <a:solidFill>
                <a:srgbClr val="000000"/>
              </a:solidFill>
            </a:endParaRPr>
          </a:p>
        </p:txBody>
      </p:sp>
      <p:sp>
        <p:nvSpPr>
          <p:cNvPr id="29698" name="Rectangle 18"/>
          <p:cNvSpPr>
            <a:spLocks noGrp="1" noChangeArrowheads="1"/>
          </p:cNvSpPr>
          <p:nvPr>
            <p:ph type="ctrTitle"/>
          </p:nvPr>
        </p:nvSpPr>
        <p:spPr>
          <a:xfrm>
            <a:off x="685800" y="2130425"/>
            <a:ext cx="7772400" cy="1470025"/>
          </a:xfrm>
        </p:spPr>
        <p:txBody>
          <a:bodyPr/>
          <a:lstStyle>
            <a:lvl1pPr algn="l">
              <a:defRPr sz="4800" smtClean="0"/>
            </a:lvl1pPr>
          </a:lstStyle>
          <a:p>
            <a:pPr lvl="0"/>
            <a:r>
              <a:rPr lang="en-US" altLang="en-US" noProof="0"/>
              <a:t>Click to edit Master title style</a:t>
            </a:r>
          </a:p>
        </p:txBody>
      </p:sp>
      <p:sp>
        <p:nvSpPr>
          <p:cNvPr id="29699" name="Rectangle 19"/>
          <p:cNvSpPr>
            <a:spLocks noGrp="1" noChangeArrowheads="1"/>
          </p:cNvSpPr>
          <p:nvPr>
            <p:ph type="subTitle" idx="1"/>
          </p:nvPr>
        </p:nvSpPr>
        <p:spPr>
          <a:xfrm>
            <a:off x="685800" y="3733800"/>
            <a:ext cx="6400800" cy="1752600"/>
          </a:xfrm>
        </p:spPr>
        <p:txBody>
          <a:bodyPr/>
          <a:lstStyle>
            <a:lvl1pPr marL="0" indent="0">
              <a:buFontTx/>
              <a:buNone/>
              <a:defRPr sz="2400" smtClean="0"/>
            </a:lvl1pPr>
          </a:lstStyle>
          <a:p>
            <a:pPr lvl="0"/>
            <a:r>
              <a:rPr lang="en-US" altLang="en-US" noProof="0"/>
              <a:t>Click to edit Master subtitle style</a:t>
            </a:r>
          </a:p>
        </p:txBody>
      </p:sp>
    </p:spTree>
    <p:extLst>
      <p:ext uri="{BB962C8B-B14F-4D97-AF65-F5344CB8AC3E}">
        <p14:creationId xmlns:p14="http://schemas.microsoft.com/office/powerpoint/2010/main" val="81684016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2"/>
          <p:cNvSpPr>
            <a:spLocks noGrp="1" noChangeArrowheads="1"/>
          </p:cNvSpPr>
          <p:nvPr>
            <p:ph type="sldNum" sz="quarter" idx="10"/>
          </p:nvPr>
        </p:nvSpPr>
        <p:spPr/>
        <p:txBody>
          <a:bodyPr/>
          <a:lstStyle>
            <a:lvl1pPr>
              <a:defRPr/>
            </a:lvl1pPr>
          </a:lstStyle>
          <a:p>
            <a:pPr>
              <a:defRPr/>
            </a:pPr>
            <a:fld id="{F27CE887-529A-45B1-89C2-2DC1475812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986964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D8A38F84-6B00-4F8B-97A8-4C54C9615C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712393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p:cNvSpPr>
            <a:spLocks noGrp="1" noChangeArrowheads="1"/>
          </p:cNvSpPr>
          <p:nvPr>
            <p:ph type="sldNum" sz="quarter" idx="10"/>
          </p:nvPr>
        </p:nvSpPr>
        <p:spPr/>
        <p:txBody>
          <a:bodyPr/>
          <a:lstStyle>
            <a:lvl1pPr>
              <a:defRPr/>
            </a:lvl1pPr>
          </a:lstStyle>
          <a:p>
            <a:pPr>
              <a:defRPr/>
            </a:pPr>
            <a:fld id="{25984229-3D04-4187-9C96-1F0732EB1A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731903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p:txBody>
          <a:bodyPr/>
          <a:lstStyle>
            <a:lvl1pPr>
              <a:defRPr/>
            </a:lvl1pPr>
          </a:lstStyle>
          <a:p>
            <a:pPr>
              <a:defRPr/>
            </a:pPr>
            <a:fld id="{A37B4518-5F09-4EFD-AF34-B665440364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682130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p:cNvSpPr>
            <a:spLocks noGrp="1" noChangeArrowheads="1"/>
          </p:cNvSpPr>
          <p:nvPr>
            <p:ph type="sldNum" sz="quarter" idx="10"/>
          </p:nvPr>
        </p:nvSpPr>
        <p:spPr/>
        <p:txBody>
          <a:bodyPr/>
          <a:lstStyle>
            <a:lvl1pPr>
              <a:defRPr/>
            </a:lvl1pPr>
          </a:lstStyle>
          <a:p>
            <a:pPr>
              <a:defRPr/>
            </a:pPr>
            <a:fld id="{515226D8-598E-4679-855A-7E62B10940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4391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p:txBody>
          <a:bodyPr/>
          <a:lstStyle>
            <a:lvl1pPr>
              <a:defRPr/>
            </a:lvl1pPr>
          </a:lstStyle>
          <a:p>
            <a:pPr>
              <a:defRPr/>
            </a:pPr>
            <a:fld id="{51F55B82-0B71-424C-B8FA-15C30FB93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659039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p:txBody>
          <a:bodyPr/>
          <a:lstStyle>
            <a:lvl1pPr>
              <a:defRPr/>
            </a:lvl1pPr>
          </a:lstStyle>
          <a:p>
            <a:pPr>
              <a:defRPr/>
            </a:pPr>
            <a:fld id="{F280FDCF-C8E8-4B80-B0D8-1EAB0AC4A9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10985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p:cNvSpPr>
            <a:spLocks noGrp="1" noChangeArrowheads="1"/>
          </p:cNvSpPr>
          <p:nvPr>
            <p:ph type="sldNum" sz="quarter" idx="10"/>
          </p:nvPr>
        </p:nvSpPr>
        <p:spPr/>
        <p:txBody>
          <a:bodyPr/>
          <a:lstStyle>
            <a:lvl1pPr>
              <a:defRPr/>
            </a:lvl1pPr>
          </a:lstStyle>
          <a:p>
            <a:pPr>
              <a:defRPr/>
            </a:pPr>
            <a:fld id="{515226D8-598E-4679-855A-7E62B1094010}" type="slidenum">
              <a:rPr lang="en-US"/>
              <a:pPr>
                <a:defRPr/>
              </a:pPr>
              <a:t>‹#›</a:t>
            </a:fld>
            <a:endParaRPr lang="en-US"/>
          </a:p>
        </p:txBody>
      </p:sp>
    </p:spTree>
    <p:extLst>
      <p:ext uri="{BB962C8B-B14F-4D97-AF65-F5344CB8AC3E}">
        <p14:creationId xmlns:p14="http://schemas.microsoft.com/office/powerpoint/2010/main" val="5140747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p:txBody>
          <a:bodyPr/>
          <a:lstStyle>
            <a:lvl1pPr>
              <a:defRPr/>
            </a:lvl1pPr>
          </a:lstStyle>
          <a:p>
            <a:pPr>
              <a:defRPr/>
            </a:pPr>
            <a:fld id="{9E433717-0C9B-4F17-A442-758589FFF4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738187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p:txBody>
          <a:bodyPr/>
          <a:lstStyle>
            <a:lvl1pPr>
              <a:defRPr/>
            </a:lvl1pPr>
          </a:lstStyle>
          <a:p>
            <a:pPr>
              <a:defRPr/>
            </a:pPr>
            <a:fld id="{8049A1C0-7A33-4E44-AEE6-A95DBB2E51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941608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1477DBDE-317B-4BF7-AD21-8989756F2C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373212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6769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B0A4FB62-6D6F-4D87-A874-EF339F88B7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236905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able Placeholder 2"/>
          <p:cNvSpPr>
            <a:spLocks noGrp="1"/>
          </p:cNvSpPr>
          <p:nvPr>
            <p:ph type="tbl" idx="1"/>
          </p:nvPr>
        </p:nvSpPr>
        <p:spPr>
          <a:xfrm>
            <a:off x="685800" y="1828800"/>
            <a:ext cx="7772400" cy="4114800"/>
          </a:xfrm>
        </p:spPr>
        <p:txBody>
          <a:bodyPr/>
          <a:lstStyle/>
          <a:p>
            <a:pPr lvl="0"/>
            <a:endParaRPr lang="en-US" noProof="0"/>
          </a:p>
        </p:txBody>
      </p:sp>
      <p:sp>
        <p:nvSpPr>
          <p:cNvPr id="4" name="Rectangle 22"/>
          <p:cNvSpPr>
            <a:spLocks noGrp="1" noChangeArrowheads="1"/>
          </p:cNvSpPr>
          <p:nvPr>
            <p:ph type="sldNum" sz="quarter" idx="10"/>
          </p:nvPr>
        </p:nvSpPr>
        <p:spPr/>
        <p:txBody>
          <a:bodyPr/>
          <a:lstStyle>
            <a:lvl1pPr>
              <a:defRPr/>
            </a:lvl1pPr>
          </a:lstStyle>
          <a:p>
            <a:pPr>
              <a:defRPr/>
            </a:pPr>
            <a:fld id="{B69A81B8-45DF-46A6-8B37-4F283C430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743448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p:txBody>
          <a:bodyPr/>
          <a:lstStyle>
            <a:lvl1pPr>
              <a:defRPr/>
            </a:lvl1pPr>
          </a:lstStyle>
          <a:p>
            <a:pPr>
              <a:defRPr/>
            </a:pPr>
            <a:fld id="{3FB37157-B1FF-482D-ADE8-2CA42D290E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314454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KPB-New-Black-1795-Stacked"/>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5800" y="5562600"/>
            <a:ext cx="243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a:spLocks noChangeArrowheads="1"/>
          </p:cNvSpPr>
          <p:nvPr userDrawn="1"/>
        </p:nvSpPr>
        <p:spPr bwMode="auto">
          <a:xfrm>
            <a:off x="685800" y="6477000"/>
            <a:ext cx="7772400" cy="2286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800">
              <a:solidFill>
                <a:srgbClr val="000000"/>
              </a:solidFill>
            </a:endParaRPr>
          </a:p>
          <a:p>
            <a:pPr algn="ctr" eaLnBrk="1" hangingPunct="1"/>
            <a:r>
              <a:rPr lang="en-US" altLang="en-US" sz="800">
                <a:solidFill>
                  <a:srgbClr val="000000"/>
                </a:solidFill>
              </a:rPr>
              <a:t>NOT FDIC INSURED • NOT BANK GUARANTEED • MAY LOSE VALUE • NOT A DEPOSIT • NOT INSURED BY ANY FEDERAL OR STATE GOVERNMENT AGENCY</a:t>
            </a:r>
          </a:p>
          <a:p>
            <a:pPr algn="ctr" eaLnBrk="1" hangingPunct="1"/>
            <a:endParaRPr lang="en-US" altLang="en-US" sz="800">
              <a:solidFill>
                <a:srgbClr val="000000"/>
              </a:solidFill>
            </a:endParaRPr>
          </a:p>
        </p:txBody>
      </p:sp>
      <p:sp>
        <p:nvSpPr>
          <p:cNvPr id="29698" name="Rectangle 18"/>
          <p:cNvSpPr>
            <a:spLocks noGrp="1" noChangeArrowheads="1"/>
          </p:cNvSpPr>
          <p:nvPr>
            <p:ph type="ctrTitle"/>
          </p:nvPr>
        </p:nvSpPr>
        <p:spPr>
          <a:xfrm>
            <a:off x="685800" y="2130425"/>
            <a:ext cx="7772400" cy="1470025"/>
          </a:xfrm>
        </p:spPr>
        <p:txBody>
          <a:bodyPr/>
          <a:lstStyle>
            <a:lvl1pPr algn="l">
              <a:defRPr sz="4800" smtClean="0"/>
            </a:lvl1pPr>
          </a:lstStyle>
          <a:p>
            <a:pPr lvl="0"/>
            <a:r>
              <a:rPr lang="en-US" altLang="en-US" noProof="0"/>
              <a:t>Click to edit Master title style</a:t>
            </a:r>
          </a:p>
        </p:txBody>
      </p:sp>
      <p:sp>
        <p:nvSpPr>
          <p:cNvPr id="29699" name="Rectangle 19"/>
          <p:cNvSpPr>
            <a:spLocks noGrp="1" noChangeArrowheads="1"/>
          </p:cNvSpPr>
          <p:nvPr>
            <p:ph type="subTitle" idx="1"/>
          </p:nvPr>
        </p:nvSpPr>
        <p:spPr>
          <a:xfrm>
            <a:off x="685800" y="3733800"/>
            <a:ext cx="6400800" cy="1752600"/>
          </a:xfrm>
        </p:spPr>
        <p:txBody>
          <a:bodyPr/>
          <a:lstStyle>
            <a:lvl1pPr marL="0" indent="0">
              <a:buFontTx/>
              <a:buNone/>
              <a:defRPr sz="2400" smtClean="0"/>
            </a:lvl1pPr>
          </a:lstStyle>
          <a:p>
            <a:pPr lvl="0"/>
            <a:r>
              <a:rPr lang="en-US" altLang="en-US" noProof="0"/>
              <a:t>Click to edit Master subtitle style</a:t>
            </a:r>
          </a:p>
        </p:txBody>
      </p:sp>
    </p:spTree>
    <p:extLst>
      <p:ext uri="{BB962C8B-B14F-4D97-AF65-F5344CB8AC3E}">
        <p14:creationId xmlns:p14="http://schemas.microsoft.com/office/powerpoint/2010/main" val="379107146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2"/>
          <p:cNvSpPr>
            <a:spLocks noGrp="1" noChangeArrowheads="1"/>
          </p:cNvSpPr>
          <p:nvPr>
            <p:ph type="sldNum" sz="quarter" idx="10"/>
          </p:nvPr>
        </p:nvSpPr>
        <p:spPr/>
        <p:txBody>
          <a:bodyPr/>
          <a:lstStyle>
            <a:lvl1pPr>
              <a:defRPr/>
            </a:lvl1pPr>
          </a:lstStyle>
          <a:p>
            <a:pPr>
              <a:defRPr/>
            </a:pPr>
            <a:fld id="{F27CE887-529A-45B1-89C2-2DC1475812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16789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xfrm>
            <a:off x="8153400" y="6248400"/>
            <a:ext cx="381000" cy="228600"/>
          </a:xfrm>
        </p:spPr>
        <p:txBody>
          <a:bodyPr/>
          <a:lstStyle>
            <a:lvl1pPr>
              <a:defRPr sz="900"/>
            </a:lvl1pPr>
          </a:lstStyle>
          <a:p>
            <a:pPr>
              <a:defRPr/>
            </a:pPr>
            <a:fld id="{D8A38F84-6B00-4F8B-97A8-4C54C9615CF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153678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p:cNvSpPr>
            <a:spLocks noGrp="1" noChangeArrowheads="1"/>
          </p:cNvSpPr>
          <p:nvPr>
            <p:ph type="sldNum" sz="quarter" idx="10"/>
          </p:nvPr>
        </p:nvSpPr>
        <p:spPr/>
        <p:txBody>
          <a:bodyPr/>
          <a:lstStyle>
            <a:lvl1pPr>
              <a:defRPr/>
            </a:lvl1pPr>
          </a:lstStyle>
          <a:p>
            <a:pPr>
              <a:defRPr/>
            </a:pPr>
            <a:fld id="{25984229-3D04-4187-9C96-1F0732EB1A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32952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xfrm>
            <a:off x="8289072" y="6248400"/>
            <a:ext cx="473927" cy="457200"/>
          </a:xfrm>
        </p:spPr>
        <p:txBody>
          <a:bodyPr/>
          <a:lstStyle>
            <a:lvl1pPr>
              <a:defRPr sz="900"/>
            </a:lvl1pPr>
          </a:lstStyle>
          <a:p>
            <a:pPr>
              <a:defRPr/>
            </a:pPr>
            <a:fld id="{51F55B82-0B71-424C-B8FA-15C30FB93901}" type="slidenum">
              <a:rPr lang="en-US" smtClean="0"/>
              <a:pPr>
                <a:defRPr/>
              </a:pPr>
              <a:t>‹#›</a:t>
            </a:fld>
            <a:endParaRPr lang="en-US"/>
          </a:p>
        </p:txBody>
      </p:sp>
    </p:spTree>
    <p:extLst>
      <p:ext uri="{BB962C8B-B14F-4D97-AF65-F5344CB8AC3E}">
        <p14:creationId xmlns:p14="http://schemas.microsoft.com/office/powerpoint/2010/main" val="304680550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p:txBody>
          <a:bodyPr/>
          <a:lstStyle>
            <a:lvl1pPr>
              <a:defRPr/>
            </a:lvl1pPr>
          </a:lstStyle>
          <a:p>
            <a:pPr>
              <a:defRPr/>
            </a:pPr>
            <a:fld id="{A37B4518-5F09-4EFD-AF34-B665440364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172907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p:cNvSpPr>
            <a:spLocks noGrp="1" noChangeArrowheads="1"/>
          </p:cNvSpPr>
          <p:nvPr>
            <p:ph type="sldNum" sz="quarter" idx="10"/>
          </p:nvPr>
        </p:nvSpPr>
        <p:spPr/>
        <p:txBody>
          <a:bodyPr/>
          <a:lstStyle>
            <a:lvl1pPr>
              <a:defRPr/>
            </a:lvl1pPr>
          </a:lstStyle>
          <a:p>
            <a:pPr>
              <a:defRPr/>
            </a:pPr>
            <a:fld id="{515226D8-598E-4679-855A-7E62B10940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363554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p:txBody>
          <a:bodyPr/>
          <a:lstStyle>
            <a:lvl1pPr>
              <a:defRPr/>
            </a:lvl1pPr>
          </a:lstStyle>
          <a:p>
            <a:pPr>
              <a:defRPr/>
            </a:pPr>
            <a:fld id="{51F55B82-0B71-424C-B8FA-15C30FB93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6075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p:txBody>
          <a:bodyPr/>
          <a:lstStyle>
            <a:lvl1pPr>
              <a:defRPr/>
            </a:lvl1pPr>
          </a:lstStyle>
          <a:p>
            <a:pPr>
              <a:defRPr/>
            </a:pPr>
            <a:fld id="{F280FDCF-C8E8-4B80-B0D8-1EAB0AC4A9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488967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p:txBody>
          <a:bodyPr/>
          <a:lstStyle>
            <a:lvl1pPr>
              <a:defRPr/>
            </a:lvl1pPr>
          </a:lstStyle>
          <a:p>
            <a:pPr>
              <a:defRPr/>
            </a:pPr>
            <a:fld id="{9E433717-0C9B-4F17-A442-758589FFF4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170711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p:txBody>
          <a:bodyPr/>
          <a:lstStyle>
            <a:lvl1pPr>
              <a:defRPr/>
            </a:lvl1pPr>
          </a:lstStyle>
          <a:p>
            <a:pPr>
              <a:defRPr/>
            </a:pPr>
            <a:fld id="{8049A1C0-7A33-4E44-AEE6-A95DBB2E51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093194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1477DBDE-317B-4BF7-AD21-8989756F2C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690208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6769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B0A4FB62-6D6F-4D87-A874-EF339F88B7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689469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able Placeholder 2"/>
          <p:cNvSpPr>
            <a:spLocks noGrp="1"/>
          </p:cNvSpPr>
          <p:nvPr>
            <p:ph type="tbl" idx="1"/>
          </p:nvPr>
        </p:nvSpPr>
        <p:spPr>
          <a:xfrm>
            <a:off x="685800" y="1828800"/>
            <a:ext cx="7772400" cy="4114800"/>
          </a:xfrm>
        </p:spPr>
        <p:txBody>
          <a:bodyPr/>
          <a:lstStyle/>
          <a:p>
            <a:pPr lvl="0"/>
            <a:endParaRPr lang="en-US" noProof="0"/>
          </a:p>
        </p:txBody>
      </p:sp>
      <p:sp>
        <p:nvSpPr>
          <p:cNvPr id="4" name="Rectangle 22"/>
          <p:cNvSpPr>
            <a:spLocks noGrp="1" noChangeArrowheads="1"/>
          </p:cNvSpPr>
          <p:nvPr>
            <p:ph type="sldNum" sz="quarter" idx="10"/>
          </p:nvPr>
        </p:nvSpPr>
        <p:spPr/>
        <p:txBody>
          <a:bodyPr/>
          <a:lstStyle>
            <a:lvl1pPr>
              <a:defRPr/>
            </a:lvl1pPr>
          </a:lstStyle>
          <a:p>
            <a:pPr>
              <a:defRPr/>
            </a:pPr>
            <a:fld id="{B69A81B8-45DF-46A6-8B37-4F283C430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206665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p:txBody>
          <a:bodyPr/>
          <a:lstStyle>
            <a:lvl1pPr>
              <a:defRPr/>
            </a:lvl1pPr>
          </a:lstStyle>
          <a:p>
            <a:pPr>
              <a:defRPr/>
            </a:pPr>
            <a:fld id="{3FB37157-B1FF-482D-ADE8-2CA42D290E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3065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xfrm>
            <a:off x="8305800" y="6096000"/>
            <a:ext cx="381000" cy="304800"/>
          </a:xfrm>
        </p:spPr>
        <p:txBody>
          <a:bodyPr/>
          <a:lstStyle>
            <a:lvl1pPr>
              <a:defRPr sz="900"/>
            </a:lvl1pPr>
          </a:lstStyle>
          <a:p>
            <a:pPr>
              <a:defRPr/>
            </a:pPr>
            <a:fld id="{F280FDCF-C8E8-4B80-B0D8-1EAB0AC4A95C}" type="slidenum">
              <a:rPr lang="en-US" smtClean="0"/>
              <a:pPr>
                <a:defRPr/>
              </a:pPr>
              <a:t>‹#›</a:t>
            </a:fld>
            <a:endParaRPr lang="en-US"/>
          </a:p>
        </p:txBody>
      </p:sp>
    </p:spTree>
    <p:extLst>
      <p:ext uri="{BB962C8B-B14F-4D97-AF65-F5344CB8AC3E}">
        <p14:creationId xmlns:p14="http://schemas.microsoft.com/office/powerpoint/2010/main" val="260044032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pPr>
              <a:defRPr/>
            </a:pPr>
            <a:fld id="{4CDA0F27-EA29-48F7-AF02-7C5DCADBF0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787913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pPr>
              <a:defRPr/>
            </a:pPr>
            <a:fld id="{377E9029-AD34-4167-8CAC-1AA1A50F61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401618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pPr>
              <a:defRPr/>
            </a:pPr>
            <a:fld id="{93CFCA02-ACEE-413B-A6B9-F258A13B13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206039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050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p:txBody>
          <a:bodyPr/>
          <a:lstStyle>
            <a:lvl1pPr>
              <a:defRPr/>
            </a:lvl1pPr>
          </a:lstStyle>
          <a:p>
            <a:pPr>
              <a:defRPr/>
            </a:pPr>
            <a:fld id="{0F3EF5D1-7D35-457D-93F9-37A175CCCA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804617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p:txBody>
          <a:bodyPr/>
          <a:lstStyle>
            <a:lvl1pPr>
              <a:defRPr/>
            </a:lvl1pPr>
          </a:lstStyle>
          <a:p>
            <a:pPr>
              <a:defRPr/>
            </a:pPr>
            <a:fld id="{52DEB8CA-939B-419F-BD43-EF42FE8302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545031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2"/>
          </p:nvPr>
        </p:nvSpPr>
        <p:spPr/>
        <p:txBody>
          <a:bodyPr/>
          <a:lstStyle>
            <a:lvl1pPr>
              <a:defRPr/>
            </a:lvl1pPr>
          </a:lstStyle>
          <a:p>
            <a:pPr>
              <a:defRPr/>
            </a:pPr>
            <a:fld id="{28CCF214-FF52-4997-800C-C0AA797CB7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34943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sldNum" sz="quarter" idx="12"/>
          </p:nvPr>
        </p:nvSpPr>
        <p:spPr/>
        <p:txBody>
          <a:bodyPr/>
          <a:lstStyle>
            <a:lvl1pPr>
              <a:defRPr/>
            </a:lvl1pPr>
          </a:lstStyle>
          <a:p>
            <a:pPr>
              <a:defRPr/>
            </a:pPr>
            <a:fld id="{FC531C3D-17FC-4453-95B7-D407252928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938544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p:txBody>
          <a:bodyPr/>
          <a:lstStyle>
            <a:lvl1pPr>
              <a:defRPr/>
            </a:lvl1pPr>
          </a:lstStyle>
          <a:p>
            <a:pPr>
              <a:defRPr/>
            </a:pPr>
            <a:fld id="{E242BAC7-1F04-45D1-BCCB-F411A7B6F6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719341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p:txBody>
          <a:bodyPr/>
          <a:lstStyle>
            <a:lvl1pPr>
              <a:defRPr/>
            </a:lvl1pPr>
          </a:lstStyle>
          <a:p>
            <a:pPr>
              <a:defRPr/>
            </a:pPr>
            <a:fld id="{41E62934-6A40-4E27-B830-EAD8E88E9D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319705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pPr>
              <a:defRPr/>
            </a:pPr>
            <a:fld id="{8CDDC36D-82DA-43BE-ADAF-A652A99243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97853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p:cNvSpPr>
            <a:spLocks noGrp="1" noChangeArrowheads="1"/>
          </p:cNvSpPr>
          <p:nvPr>
            <p:ph type="sldNum" sz="quarter" idx="10"/>
          </p:nvPr>
        </p:nvSpPr>
        <p:spPr/>
        <p:txBody>
          <a:bodyPr/>
          <a:lstStyle>
            <a:lvl1pPr>
              <a:defRPr/>
            </a:lvl1pPr>
          </a:lstStyle>
          <a:p>
            <a:pPr>
              <a:defRPr/>
            </a:pPr>
            <a:fld id="{9E433717-0C9B-4F17-A442-758589FFF410}" type="slidenum">
              <a:rPr lang="en-US"/>
              <a:pPr>
                <a:defRPr/>
              </a:pPr>
              <a:t>‹#›</a:t>
            </a:fld>
            <a:endParaRPr lang="en-US"/>
          </a:p>
        </p:txBody>
      </p:sp>
    </p:spTree>
    <p:extLst>
      <p:ext uri="{BB962C8B-B14F-4D97-AF65-F5344CB8AC3E}">
        <p14:creationId xmlns:p14="http://schemas.microsoft.com/office/powerpoint/2010/main" val="53384731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304800"/>
            <a:ext cx="1828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53340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p:txBody>
          <a:bodyPr/>
          <a:lstStyle>
            <a:lvl1pPr>
              <a:defRPr/>
            </a:lvl1pPr>
          </a:lstStyle>
          <a:p>
            <a:pPr>
              <a:defRPr/>
            </a:pPr>
            <a:fld id="{D3B8DA4A-827B-4FAF-8B60-6DC6543A19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76428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914400"/>
          </a:xfrm>
        </p:spPr>
        <p:txBody>
          <a:bodyPr/>
          <a:lstStyle/>
          <a:p>
            <a:r>
              <a:rPr lang="en-US"/>
              <a:t>Click to edit Master title style</a:t>
            </a:r>
          </a:p>
        </p:txBody>
      </p:sp>
      <p:sp>
        <p:nvSpPr>
          <p:cNvPr id="3" name="Text Placeholder 2"/>
          <p:cNvSpPr>
            <a:spLocks noGrp="1"/>
          </p:cNvSpPr>
          <p:nvPr>
            <p:ph type="body" sz="half" idx="1"/>
          </p:nvPr>
        </p:nvSpPr>
        <p:spPr>
          <a:xfrm>
            <a:off x="914400" y="1905000"/>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p:txBody>
          <a:bodyPr/>
          <a:lstStyle>
            <a:lvl1pPr>
              <a:defRPr/>
            </a:lvl1pPr>
          </a:lstStyle>
          <a:p>
            <a:pPr>
              <a:defRPr/>
            </a:pPr>
            <a:fld id="{B376D3D5-2184-40DF-8C6E-E7BBADD31F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305789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KPB-New-Black-1795-Stacked"/>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5800" y="5562600"/>
            <a:ext cx="243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p:cNvSpPr>
            <a:spLocks noChangeArrowheads="1"/>
          </p:cNvSpPr>
          <p:nvPr userDrawn="1"/>
        </p:nvSpPr>
        <p:spPr bwMode="auto">
          <a:xfrm>
            <a:off x="685800" y="6477000"/>
            <a:ext cx="7772400" cy="22860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800">
              <a:solidFill>
                <a:srgbClr val="000000"/>
              </a:solidFill>
            </a:endParaRPr>
          </a:p>
          <a:p>
            <a:pPr algn="ctr" eaLnBrk="1" hangingPunct="1"/>
            <a:r>
              <a:rPr lang="en-US" altLang="en-US" sz="800">
                <a:solidFill>
                  <a:srgbClr val="000000"/>
                </a:solidFill>
              </a:rPr>
              <a:t>NOT FDIC INSURED • NOT BANK GUARANTEED • MAY LOSE VALUE • NOT A DEPOSIT • NOT INSURED BY ANY FEDERAL OR STATE GOVERNMENT AGENCY</a:t>
            </a:r>
          </a:p>
          <a:p>
            <a:pPr algn="ctr" eaLnBrk="1" hangingPunct="1"/>
            <a:endParaRPr lang="en-US" altLang="en-US" sz="800">
              <a:solidFill>
                <a:srgbClr val="000000"/>
              </a:solidFill>
            </a:endParaRPr>
          </a:p>
        </p:txBody>
      </p:sp>
      <p:sp>
        <p:nvSpPr>
          <p:cNvPr id="29698" name="Rectangle 18"/>
          <p:cNvSpPr>
            <a:spLocks noGrp="1" noChangeArrowheads="1"/>
          </p:cNvSpPr>
          <p:nvPr>
            <p:ph type="ctrTitle"/>
          </p:nvPr>
        </p:nvSpPr>
        <p:spPr>
          <a:xfrm>
            <a:off x="685800" y="2130425"/>
            <a:ext cx="7772400" cy="1470025"/>
          </a:xfrm>
        </p:spPr>
        <p:txBody>
          <a:bodyPr/>
          <a:lstStyle>
            <a:lvl1pPr algn="l">
              <a:defRPr sz="4800" smtClean="0"/>
            </a:lvl1pPr>
          </a:lstStyle>
          <a:p>
            <a:pPr lvl="0"/>
            <a:r>
              <a:rPr lang="en-US" altLang="en-US" noProof="0"/>
              <a:t>Click to edit Master title style</a:t>
            </a:r>
          </a:p>
        </p:txBody>
      </p:sp>
      <p:sp>
        <p:nvSpPr>
          <p:cNvPr id="29699" name="Rectangle 19"/>
          <p:cNvSpPr>
            <a:spLocks noGrp="1" noChangeArrowheads="1"/>
          </p:cNvSpPr>
          <p:nvPr>
            <p:ph type="subTitle" idx="1"/>
          </p:nvPr>
        </p:nvSpPr>
        <p:spPr>
          <a:xfrm>
            <a:off x="685800" y="3733800"/>
            <a:ext cx="6400800" cy="1752600"/>
          </a:xfrm>
        </p:spPr>
        <p:txBody>
          <a:bodyPr/>
          <a:lstStyle>
            <a:lvl1pPr marL="0" indent="0">
              <a:buFontTx/>
              <a:buNone/>
              <a:defRPr sz="2400" smtClean="0"/>
            </a:lvl1pPr>
          </a:lstStyle>
          <a:p>
            <a:pPr lvl="0"/>
            <a:r>
              <a:rPr lang="en-US" altLang="en-US" noProof="0"/>
              <a:t>Click to edit Master subtitle style</a:t>
            </a:r>
          </a:p>
        </p:txBody>
      </p:sp>
    </p:spTree>
    <p:extLst>
      <p:ext uri="{BB962C8B-B14F-4D97-AF65-F5344CB8AC3E}">
        <p14:creationId xmlns:p14="http://schemas.microsoft.com/office/powerpoint/2010/main" val="199388428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2"/>
          <p:cNvSpPr>
            <a:spLocks noGrp="1" noChangeArrowheads="1"/>
          </p:cNvSpPr>
          <p:nvPr>
            <p:ph type="sldNum" sz="quarter" idx="10"/>
          </p:nvPr>
        </p:nvSpPr>
        <p:spPr/>
        <p:txBody>
          <a:bodyPr/>
          <a:lstStyle>
            <a:lvl1pPr>
              <a:defRPr/>
            </a:lvl1pPr>
          </a:lstStyle>
          <a:p>
            <a:pPr>
              <a:defRPr/>
            </a:pPr>
            <a:fld id="{EA06ED2A-2C11-425B-99CB-D9734FF0C7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833441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p:txBody>
          <a:bodyPr/>
          <a:lstStyle>
            <a:lvl1pPr>
              <a:defRPr/>
            </a:lvl1pPr>
          </a:lstStyle>
          <a:p>
            <a:pPr>
              <a:defRPr/>
            </a:pPr>
            <a:fld id="{03E4C368-5994-4B3D-A95A-79424ACAA1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452035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p:cNvSpPr>
            <a:spLocks noGrp="1" noChangeArrowheads="1"/>
          </p:cNvSpPr>
          <p:nvPr>
            <p:ph type="sldNum" sz="quarter" idx="10"/>
          </p:nvPr>
        </p:nvSpPr>
        <p:spPr/>
        <p:txBody>
          <a:bodyPr/>
          <a:lstStyle>
            <a:lvl1pPr>
              <a:defRPr/>
            </a:lvl1pPr>
          </a:lstStyle>
          <a:p>
            <a:pPr>
              <a:defRPr/>
            </a:pPr>
            <a:fld id="{234F3F51-CBCD-4E40-89E6-FD9B8611A1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924753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p:cNvSpPr>
            <a:spLocks noGrp="1" noChangeArrowheads="1"/>
          </p:cNvSpPr>
          <p:nvPr>
            <p:ph type="sldNum" sz="quarter" idx="10"/>
          </p:nvPr>
        </p:nvSpPr>
        <p:spPr/>
        <p:txBody>
          <a:bodyPr/>
          <a:lstStyle>
            <a:lvl1pPr>
              <a:defRPr/>
            </a:lvl1pPr>
          </a:lstStyle>
          <a:p>
            <a:pPr>
              <a:defRPr/>
            </a:pPr>
            <a:fld id="{4CB73ED1-76B3-4DD6-A650-FCD73A6C27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597955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p:cNvSpPr>
            <a:spLocks noGrp="1" noChangeArrowheads="1"/>
          </p:cNvSpPr>
          <p:nvPr>
            <p:ph type="sldNum" sz="quarter" idx="10"/>
          </p:nvPr>
        </p:nvSpPr>
        <p:spPr/>
        <p:txBody>
          <a:bodyPr/>
          <a:lstStyle>
            <a:lvl1pPr>
              <a:defRPr/>
            </a:lvl1pPr>
          </a:lstStyle>
          <a:p>
            <a:pPr>
              <a:defRPr/>
            </a:pPr>
            <a:fld id="{98F0DF64-31B8-4D08-8149-918CD4EBF0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280750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xfrm>
            <a:off x="8001000" y="6248400"/>
            <a:ext cx="457200" cy="457200"/>
          </a:xfrm>
        </p:spPr>
        <p:txBody>
          <a:bodyPr/>
          <a:lstStyle>
            <a:lvl1pPr>
              <a:defRPr sz="900"/>
            </a:lvl1pPr>
          </a:lstStyle>
          <a:p>
            <a:pPr>
              <a:defRPr/>
            </a:pPr>
            <a:fld id="{110F4C10-2F3C-4ED0-8E3D-189E5CF44AB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99517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p:txBody>
          <a:bodyPr/>
          <a:lstStyle>
            <a:lvl1pPr>
              <a:defRPr/>
            </a:lvl1pPr>
          </a:lstStyle>
          <a:p>
            <a:pPr>
              <a:defRPr/>
            </a:pPr>
            <a:fld id="{E056531F-0069-48B7-8346-F127202D07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67979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theme" Target="../theme/theme10.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36.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2.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theme" Target="../theme/theme1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4.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theme" Target="../theme/theme15.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10" Type="http://schemas.openxmlformats.org/officeDocument/2006/relationships/slideLayout" Target="../slideLayouts/slideLayout198.xml"/><Relationship Id="rId19" Type="http://schemas.openxmlformats.org/officeDocument/2006/relationships/theme" Target="../theme/theme16.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6.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3.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theme" Target="../theme/theme8.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theme" Target="../theme/theme9.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790" name="Rectangle 22"/>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latin typeface="Arial"/>
                <a:ea typeface="Geneva" pitchFamily="1" charset="-128"/>
              </a:defRPr>
            </a:lvl1pPr>
          </a:lstStyle>
          <a:p>
            <a:pPr>
              <a:defRPr/>
            </a:pPr>
            <a:fld id="{E8FCE3B1-540D-4398-AC6A-D6977767508B}" type="slidenum">
              <a:rPr lang="en-US"/>
              <a:pPr>
                <a:defRPr/>
              </a:pPr>
              <a:t>‹#›</a:t>
            </a:fld>
            <a:endParaRPr lang="en-US"/>
          </a:p>
        </p:txBody>
      </p:sp>
      <p:sp>
        <p:nvSpPr>
          <p:cNvPr id="1028" name="Rectangle 12"/>
          <p:cNvSpPr>
            <a:spLocks noChangeArrowheads="1"/>
          </p:cNvSpPr>
          <p:nvPr userDrawn="1"/>
        </p:nvSpPr>
        <p:spPr bwMode="auto">
          <a:xfrm>
            <a:off x="0" y="0"/>
            <a:ext cx="9144000" cy="1143000"/>
          </a:xfrm>
          <a:prstGeom prst="rect">
            <a:avLst/>
          </a:prstGeom>
          <a:solidFill>
            <a:srgbClr val="928E7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3200" b="1">
              <a:solidFill>
                <a:schemeClr val="bg1"/>
              </a:solidFill>
              <a:latin typeface="Key" pitchFamily="34" charset="0"/>
            </a:endParaRPr>
          </a:p>
        </p:txBody>
      </p:sp>
      <p:sp>
        <p:nvSpPr>
          <p:cNvPr id="1029" name="Rectangle 18"/>
          <p:cNvSpPr>
            <a:spLocks noGrp="1" noChangeArrowheads="1"/>
          </p:cNvSpPr>
          <p:nvPr>
            <p:ph type="title"/>
          </p:nvPr>
        </p:nvSpPr>
        <p:spPr bwMode="auto">
          <a:xfrm>
            <a:off x="533400" y="1524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78"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p:hf hdr="0" ftr="0" dt="0"/>
  <p:txStyles>
    <p:titleStyle>
      <a:lvl1pPr algn="ctr" rtl="0" eaLnBrk="0" fontAlgn="base" hangingPunct="0">
        <a:spcBef>
          <a:spcPct val="0"/>
        </a:spcBef>
        <a:spcAft>
          <a:spcPct val="0"/>
        </a:spcAft>
        <a:defRPr sz="4400">
          <a:solidFill>
            <a:schemeClr val="bg1"/>
          </a:solidFill>
          <a:latin typeface="Key" pitchFamily="34" charset="0"/>
          <a:ea typeface="+mj-ea"/>
          <a:cs typeface="+mj-cs"/>
        </a:defRPr>
      </a:lvl1pPr>
      <a:lvl2pPr algn="ctr" rtl="0" eaLnBrk="0" fontAlgn="base" hangingPunct="0">
        <a:spcBef>
          <a:spcPct val="0"/>
        </a:spcBef>
        <a:spcAft>
          <a:spcPct val="0"/>
        </a:spcAft>
        <a:defRPr sz="4400">
          <a:solidFill>
            <a:schemeClr val="bg1"/>
          </a:solidFill>
          <a:latin typeface="Key" pitchFamily="34" charset="0"/>
        </a:defRPr>
      </a:lvl2pPr>
      <a:lvl3pPr algn="ctr" rtl="0" eaLnBrk="0" fontAlgn="base" hangingPunct="0">
        <a:spcBef>
          <a:spcPct val="0"/>
        </a:spcBef>
        <a:spcAft>
          <a:spcPct val="0"/>
        </a:spcAft>
        <a:defRPr sz="4400">
          <a:solidFill>
            <a:schemeClr val="bg1"/>
          </a:solidFill>
          <a:latin typeface="Key" pitchFamily="34" charset="0"/>
        </a:defRPr>
      </a:lvl3pPr>
      <a:lvl4pPr algn="ctr" rtl="0" eaLnBrk="0" fontAlgn="base" hangingPunct="0">
        <a:spcBef>
          <a:spcPct val="0"/>
        </a:spcBef>
        <a:spcAft>
          <a:spcPct val="0"/>
        </a:spcAft>
        <a:defRPr sz="4400">
          <a:solidFill>
            <a:schemeClr val="bg1"/>
          </a:solidFill>
          <a:latin typeface="Key" pitchFamily="34" charset="0"/>
        </a:defRPr>
      </a:lvl4pPr>
      <a:lvl5pPr algn="ctr" rtl="0" eaLnBrk="0" fontAlgn="base" hangingPunct="0">
        <a:spcBef>
          <a:spcPct val="0"/>
        </a:spcBef>
        <a:spcAft>
          <a:spcPct val="0"/>
        </a:spcAft>
        <a:defRPr sz="4400">
          <a:solidFill>
            <a:schemeClr val="bg1"/>
          </a:solidFill>
          <a:latin typeface="Key" pitchFamily="34" charset="0"/>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p:titleStyle>
    <p:bodyStyle>
      <a:lvl1pPr marL="342900" indent="-342900" algn="l" rtl="0" eaLnBrk="0" fontAlgn="base" hangingPunct="0">
        <a:spcBef>
          <a:spcPct val="20000"/>
        </a:spcBef>
        <a:spcAft>
          <a:spcPct val="0"/>
        </a:spcAft>
        <a:buChar char="•"/>
        <a:defRPr sz="3200">
          <a:solidFill>
            <a:srgbClr val="000000"/>
          </a:solidFill>
          <a:latin typeface="Key"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Key" pitchFamily="34" charset="0"/>
        </a:defRPr>
      </a:lvl2pPr>
      <a:lvl3pPr marL="1143000" indent="-228600" algn="l" rtl="0" eaLnBrk="0" fontAlgn="base" hangingPunct="0">
        <a:spcBef>
          <a:spcPct val="20000"/>
        </a:spcBef>
        <a:spcAft>
          <a:spcPct val="0"/>
        </a:spcAft>
        <a:buChar char="•"/>
        <a:defRPr sz="2400">
          <a:solidFill>
            <a:schemeClr val="tx1"/>
          </a:solidFill>
          <a:latin typeface="Key" pitchFamily="34" charset="0"/>
        </a:defRPr>
      </a:lvl3pPr>
      <a:lvl4pPr marL="1600200" indent="-228600" algn="l" rtl="0" eaLnBrk="0" fontAlgn="base" hangingPunct="0">
        <a:spcBef>
          <a:spcPct val="20000"/>
        </a:spcBef>
        <a:spcAft>
          <a:spcPct val="0"/>
        </a:spcAft>
        <a:buChar char="•"/>
        <a:defRPr sz="2000">
          <a:solidFill>
            <a:srgbClr val="000000"/>
          </a:solidFill>
          <a:latin typeface="Key" pitchFamily="34" charset="0"/>
        </a:defRPr>
      </a:lvl4pPr>
      <a:lvl5pPr marL="2057400" indent="-228600" algn="l" rtl="0" eaLnBrk="0" fontAlgn="base" hangingPunct="0">
        <a:spcBef>
          <a:spcPct val="20000"/>
        </a:spcBef>
        <a:spcAft>
          <a:spcPct val="0"/>
        </a:spcAft>
        <a:buChar char="•"/>
        <a:defRPr sz="2000">
          <a:solidFill>
            <a:schemeClr val="tx1"/>
          </a:solidFill>
          <a:latin typeface="Key"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790" name="Rectangle 22"/>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latin typeface="Arial"/>
                <a:ea typeface="Geneva" pitchFamily="1" charset="-128"/>
              </a:defRPr>
            </a:lvl1pPr>
          </a:lstStyle>
          <a:p>
            <a:pPr>
              <a:defRPr/>
            </a:pPr>
            <a:fld id="{E8FCE3B1-540D-4398-AC6A-D6977767508B}" type="slidenum">
              <a:rPr lang="en-US">
                <a:solidFill>
                  <a:srgbClr val="000000"/>
                </a:solidFill>
              </a:rPr>
              <a:pPr>
                <a:defRPr/>
              </a:pPr>
              <a:t>‹#›</a:t>
            </a:fld>
            <a:endParaRPr lang="en-US">
              <a:solidFill>
                <a:srgbClr val="000000"/>
              </a:solidFill>
            </a:endParaRPr>
          </a:p>
        </p:txBody>
      </p:sp>
      <p:sp>
        <p:nvSpPr>
          <p:cNvPr id="1028" name="Rectangle 12"/>
          <p:cNvSpPr>
            <a:spLocks noChangeArrowheads="1"/>
          </p:cNvSpPr>
          <p:nvPr userDrawn="1"/>
        </p:nvSpPr>
        <p:spPr bwMode="auto">
          <a:xfrm>
            <a:off x="0" y="0"/>
            <a:ext cx="9144000" cy="1143000"/>
          </a:xfrm>
          <a:prstGeom prst="rect">
            <a:avLst/>
          </a:prstGeom>
          <a:solidFill>
            <a:srgbClr val="928E7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3200" b="1">
              <a:solidFill>
                <a:srgbClr val="FFFFFF"/>
              </a:solidFill>
              <a:latin typeface="Key" pitchFamily="34" charset="0"/>
            </a:endParaRPr>
          </a:p>
        </p:txBody>
      </p:sp>
      <p:sp>
        <p:nvSpPr>
          <p:cNvPr id="1029" name="Rectangle 18"/>
          <p:cNvSpPr>
            <a:spLocks noGrp="1" noChangeArrowheads="1"/>
          </p:cNvSpPr>
          <p:nvPr>
            <p:ph type="title"/>
          </p:nvPr>
        </p:nvSpPr>
        <p:spPr bwMode="auto">
          <a:xfrm>
            <a:off x="533400" y="1524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23583321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Lst>
  <p:transition/>
  <p:hf hdr="0" ftr="0" dt="0"/>
  <p:txStyles>
    <p:titleStyle>
      <a:lvl1pPr algn="ctr" rtl="0" eaLnBrk="0" fontAlgn="base" hangingPunct="0">
        <a:spcBef>
          <a:spcPct val="0"/>
        </a:spcBef>
        <a:spcAft>
          <a:spcPct val="0"/>
        </a:spcAft>
        <a:defRPr sz="4400">
          <a:solidFill>
            <a:schemeClr val="bg1"/>
          </a:solidFill>
          <a:latin typeface="Key" pitchFamily="34" charset="0"/>
          <a:ea typeface="+mj-ea"/>
          <a:cs typeface="+mj-cs"/>
        </a:defRPr>
      </a:lvl1pPr>
      <a:lvl2pPr algn="ctr" rtl="0" eaLnBrk="0" fontAlgn="base" hangingPunct="0">
        <a:spcBef>
          <a:spcPct val="0"/>
        </a:spcBef>
        <a:spcAft>
          <a:spcPct val="0"/>
        </a:spcAft>
        <a:defRPr sz="4400">
          <a:solidFill>
            <a:schemeClr val="bg1"/>
          </a:solidFill>
          <a:latin typeface="Key" pitchFamily="34" charset="0"/>
        </a:defRPr>
      </a:lvl2pPr>
      <a:lvl3pPr algn="ctr" rtl="0" eaLnBrk="0" fontAlgn="base" hangingPunct="0">
        <a:spcBef>
          <a:spcPct val="0"/>
        </a:spcBef>
        <a:spcAft>
          <a:spcPct val="0"/>
        </a:spcAft>
        <a:defRPr sz="4400">
          <a:solidFill>
            <a:schemeClr val="bg1"/>
          </a:solidFill>
          <a:latin typeface="Key" pitchFamily="34" charset="0"/>
        </a:defRPr>
      </a:lvl3pPr>
      <a:lvl4pPr algn="ctr" rtl="0" eaLnBrk="0" fontAlgn="base" hangingPunct="0">
        <a:spcBef>
          <a:spcPct val="0"/>
        </a:spcBef>
        <a:spcAft>
          <a:spcPct val="0"/>
        </a:spcAft>
        <a:defRPr sz="4400">
          <a:solidFill>
            <a:schemeClr val="bg1"/>
          </a:solidFill>
          <a:latin typeface="Key" pitchFamily="34" charset="0"/>
        </a:defRPr>
      </a:lvl4pPr>
      <a:lvl5pPr algn="ctr" rtl="0" eaLnBrk="0" fontAlgn="base" hangingPunct="0">
        <a:spcBef>
          <a:spcPct val="0"/>
        </a:spcBef>
        <a:spcAft>
          <a:spcPct val="0"/>
        </a:spcAft>
        <a:defRPr sz="4400">
          <a:solidFill>
            <a:schemeClr val="bg1"/>
          </a:solidFill>
          <a:latin typeface="Key" pitchFamily="34" charset="0"/>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p:titleStyle>
    <p:bodyStyle>
      <a:lvl1pPr marL="342900" indent="-342900" algn="l" rtl="0" eaLnBrk="0" fontAlgn="base" hangingPunct="0">
        <a:spcBef>
          <a:spcPct val="20000"/>
        </a:spcBef>
        <a:spcAft>
          <a:spcPct val="0"/>
        </a:spcAft>
        <a:buChar char="•"/>
        <a:defRPr sz="3200">
          <a:solidFill>
            <a:srgbClr val="000000"/>
          </a:solidFill>
          <a:latin typeface="Key"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Key" pitchFamily="34" charset="0"/>
        </a:defRPr>
      </a:lvl2pPr>
      <a:lvl3pPr marL="1143000" indent="-228600" algn="l" rtl="0" eaLnBrk="0" fontAlgn="base" hangingPunct="0">
        <a:spcBef>
          <a:spcPct val="20000"/>
        </a:spcBef>
        <a:spcAft>
          <a:spcPct val="0"/>
        </a:spcAft>
        <a:buChar char="•"/>
        <a:defRPr sz="2400">
          <a:solidFill>
            <a:schemeClr val="tx1"/>
          </a:solidFill>
          <a:latin typeface="Key" pitchFamily="34" charset="0"/>
        </a:defRPr>
      </a:lvl3pPr>
      <a:lvl4pPr marL="1600200" indent="-228600" algn="l" rtl="0" eaLnBrk="0" fontAlgn="base" hangingPunct="0">
        <a:spcBef>
          <a:spcPct val="20000"/>
        </a:spcBef>
        <a:spcAft>
          <a:spcPct val="0"/>
        </a:spcAft>
        <a:buChar char="•"/>
        <a:defRPr sz="2000">
          <a:solidFill>
            <a:srgbClr val="000000"/>
          </a:solidFill>
          <a:latin typeface="Key" pitchFamily="34" charset="0"/>
        </a:defRPr>
      </a:lvl4pPr>
      <a:lvl5pPr marL="2057400" indent="-228600" algn="l" rtl="0" eaLnBrk="0" fontAlgn="base" hangingPunct="0">
        <a:spcBef>
          <a:spcPct val="20000"/>
        </a:spcBef>
        <a:spcAft>
          <a:spcPct val="0"/>
        </a:spcAft>
        <a:buChar char="•"/>
        <a:defRPr sz="2000">
          <a:solidFill>
            <a:schemeClr val="tx1"/>
          </a:solidFill>
          <a:latin typeface="Key"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68362"/>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382750"/>
            <a:ext cx="8229600" cy="4560849"/>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258611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6" r:id="rId3"/>
  </p:sldLayoutIdLst>
  <p:transition/>
  <p:hf hdr="0" ftr="0" dt="0"/>
  <p:txStyles>
    <p:titleStyle>
      <a:lvl1pPr algn="l" defTabSz="806867" rtl="0" eaLnBrk="1" latinLnBrk="0" hangingPunct="1">
        <a:spcBef>
          <a:spcPct val="0"/>
        </a:spcBef>
        <a:buNone/>
        <a:defRPr sz="2471" b="0" kern="1200">
          <a:solidFill>
            <a:schemeClr val="tx1"/>
          </a:solidFill>
          <a:latin typeface="+mj-lt"/>
          <a:ea typeface="+mj-ea"/>
          <a:cs typeface="+mj-cs"/>
        </a:defRPr>
      </a:lvl1pPr>
    </p:titleStyle>
    <p:bodyStyle>
      <a:lvl1pPr marL="161373" indent="-153305" algn="l" defTabSz="806867" rtl="0" eaLnBrk="1" latinLnBrk="0" hangingPunct="1">
        <a:spcBef>
          <a:spcPct val="0"/>
        </a:spcBef>
        <a:spcAft>
          <a:spcPts val="529"/>
        </a:spcAft>
        <a:buFont typeface="Arial" pitchFamily="34" charset="0"/>
        <a:buChar char="•"/>
        <a:defRPr sz="1765" kern="1200">
          <a:solidFill>
            <a:schemeClr val="tx2"/>
          </a:solidFill>
          <a:latin typeface="+mn-lt"/>
          <a:ea typeface="+mn-ea"/>
          <a:cs typeface="+mn-cs"/>
        </a:defRPr>
      </a:lvl1pPr>
      <a:lvl2pPr marL="484120" indent="-201717" algn="l" defTabSz="806867" rtl="0" eaLnBrk="1" latinLnBrk="0" hangingPunct="1">
        <a:spcBef>
          <a:spcPct val="0"/>
        </a:spcBef>
        <a:spcAft>
          <a:spcPts val="529"/>
        </a:spcAft>
        <a:buFont typeface="Arial" pitchFamily="34" charset="0"/>
        <a:buChar char="–"/>
        <a:defRPr sz="1588" kern="1200">
          <a:solidFill>
            <a:schemeClr val="tx2"/>
          </a:solidFill>
          <a:latin typeface="+mn-lt"/>
          <a:ea typeface="+mn-ea"/>
          <a:cs typeface="+mn-cs"/>
        </a:defRPr>
      </a:lvl2pPr>
      <a:lvl3pPr marL="806867" indent="-153305" algn="l" defTabSz="806867" rtl="0" eaLnBrk="1" latinLnBrk="0" hangingPunct="1">
        <a:spcBef>
          <a:spcPct val="0"/>
        </a:spcBef>
        <a:spcAft>
          <a:spcPts val="529"/>
        </a:spcAft>
        <a:buFont typeface="Arial" pitchFamily="34" charset="0"/>
        <a:buChar char="•"/>
        <a:defRPr sz="1412" kern="1200">
          <a:solidFill>
            <a:schemeClr val="tx2"/>
          </a:solidFill>
          <a:latin typeface="+mn-lt"/>
          <a:ea typeface="+mn-ea"/>
          <a:cs typeface="+mn-cs"/>
        </a:defRPr>
      </a:lvl3pPr>
      <a:lvl4pPr marL="1129613" indent="-153305" algn="l" defTabSz="806867" rtl="0" eaLnBrk="1" latinLnBrk="0" hangingPunct="1">
        <a:spcBef>
          <a:spcPct val="0"/>
        </a:spcBef>
        <a:spcAft>
          <a:spcPts val="529"/>
        </a:spcAft>
        <a:buFont typeface="Arial" pitchFamily="34" charset="0"/>
        <a:buChar char="–"/>
        <a:defRPr sz="1235" kern="1200">
          <a:solidFill>
            <a:schemeClr val="tx2"/>
          </a:solidFill>
          <a:latin typeface="+mn-lt"/>
          <a:ea typeface="+mn-ea"/>
          <a:cs typeface="+mn-cs"/>
        </a:defRPr>
      </a:lvl4pPr>
      <a:lvl5pPr marL="1452360" indent="-153305" algn="l" defTabSz="806867" rtl="0" eaLnBrk="1" latinLnBrk="0" hangingPunct="1">
        <a:spcBef>
          <a:spcPct val="0"/>
        </a:spcBef>
        <a:spcAft>
          <a:spcPts val="529"/>
        </a:spcAft>
        <a:buFont typeface="Arial" pitchFamily="34" charset="0"/>
        <a:buChar char="•"/>
        <a:defRPr sz="1059" kern="1200">
          <a:solidFill>
            <a:schemeClr val="tx2"/>
          </a:solidFill>
          <a:latin typeface="+mn-lt"/>
          <a:ea typeface="+mn-ea"/>
          <a:cs typeface="+mn-cs"/>
        </a:defRPr>
      </a:lvl5pPr>
      <a:lvl6pPr marL="22188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900"/>
            <a:ext cx="7955280" cy="868362"/>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613647"/>
            <a:ext cx="8229600" cy="4560849"/>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txBox="1"/>
          <p:nvPr/>
        </p:nvSpPr>
        <p:spPr>
          <a:xfrm>
            <a:off x="8520545" y="6454588"/>
            <a:ext cx="182880" cy="185915"/>
          </a:xfrm>
          <a:prstGeom prst="rect">
            <a:avLst/>
          </a:prstGeom>
        </p:spPr>
        <p:txBody>
          <a:bodyPr vert="horz" lIns="0" tIns="0" rIns="0" bIns="0" rtlCol="0" anchor="t"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sz="794" b="0" smtClean="0">
                <a:solidFill>
                  <a:schemeClr val="accent2">
                    <a:lumMod val="50000"/>
                  </a:schemeClr>
                </a:solidFill>
                <a:latin typeface="Arial" pitchFamily="34" charset="0"/>
                <a:cs typeface="Arial" pitchFamily="34" charset="0"/>
              </a:rPr>
              <a:pPr algn="l"/>
              <a:t>‹#›</a:t>
            </a:fld>
            <a:endParaRPr lang="en-US" sz="794" b="0">
              <a:solidFill>
                <a:schemeClr val="accent2">
                  <a:lumMod val="50000"/>
                </a:schemeClr>
              </a:solidFill>
              <a:latin typeface="Arial" pitchFamily="34" charset="0"/>
              <a:cs typeface="Arial" pitchFamily="34" charset="0"/>
            </a:endParaRPr>
          </a:p>
        </p:txBody>
      </p:sp>
      <p:sp>
        <p:nvSpPr>
          <p:cNvPr id="11" name="Footer Placeholder 6"/>
          <p:cNvSpPr txBox="1"/>
          <p:nvPr/>
        </p:nvSpPr>
        <p:spPr>
          <a:xfrm>
            <a:off x="457201" y="6454588"/>
            <a:ext cx="7270243" cy="185915"/>
          </a:xfrm>
          <a:prstGeom prst="rect">
            <a:avLst/>
          </a:prstGeom>
        </p:spPr>
        <p:txBody>
          <a:bodyPr vert="horz" lIns="0" tIns="0" rIns="0" bIns="0" rtlCol="0" anchor="t"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03433" rtl="0" eaLnBrk="1" fontAlgn="auto" latinLnBrk="0" hangingPunct="1">
              <a:lnSpc>
                <a:spcPct val="100000"/>
              </a:lnSpc>
              <a:spcBef>
                <a:spcPct val="0"/>
              </a:spcBef>
              <a:spcAft>
                <a:spcPct val="0"/>
              </a:spcAft>
              <a:buClrTx/>
              <a:buSzTx/>
              <a:buFontTx/>
              <a:buNone/>
              <a:defRPr/>
            </a:pPr>
            <a:r>
              <a:rPr lang="en-US" sz="794" b="0" spc="53" baseline="0">
                <a:solidFill>
                  <a:schemeClr val="accent2">
                    <a:lumMod val="50000"/>
                  </a:schemeClr>
                </a:solidFill>
                <a:latin typeface="Arial Narrow" panose="020B0606020202030204" pitchFamily="34" charset="0"/>
              </a:rPr>
              <a:t>Please refer to disclosures in the appendix.</a:t>
            </a:r>
          </a:p>
        </p:txBody>
      </p:sp>
      <p:sp>
        <p:nvSpPr>
          <p:cNvPr id="7" name="Rectangle 6"/>
          <p:cNvSpPr/>
          <p:nvPr/>
        </p:nvSpPr>
        <p:spPr>
          <a:xfrm>
            <a:off x="207818" y="201706"/>
            <a:ext cx="8728364" cy="201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0"/>
          </a:p>
        </p:txBody>
      </p:sp>
    </p:spTree>
    <p:extLst>
      <p:ext uri="{BB962C8B-B14F-4D97-AF65-F5344CB8AC3E}">
        <p14:creationId xmlns:p14="http://schemas.microsoft.com/office/powerpoint/2010/main" val="239582756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ransition/>
  <p:txStyles>
    <p:titleStyle>
      <a:lvl1pPr algn="l" defTabSz="806867" rtl="0" eaLnBrk="1" latinLnBrk="0" hangingPunct="1">
        <a:spcBef>
          <a:spcPct val="0"/>
        </a:spcBef>
        <a:buNone/>
        <a:defRPr sz="2471" b="0" kern="1200">
          <a:solidFill>
            <a:schemeClr val="tx1"/>
          </a:solidFill>
          <a:latin typeface="+mj-lt"/>
          <a:ea typeface="+mj-ea"/>
          <a:cs typeface="+mj-cs"/>
        </a:defRPr>
      </a:lvl1pPr>
    </p:titleStyle>
    <p:bodyStyle>
      <a:lvl1pPr marL="161373" indent="-153305" algn="l" defTabSz="806867" rtl="0" eaLnBrk="1" latinLnBrk="0" hangingPunct="1">
        <a:spcBef>
          <a:spcPct val="0"/>
        </a:spcBef>
        <a:spcAft>
          <a:spcPts val="529"/>
        </a:spcAft>
        <a:buFont typeface="Arial" pitchFamily="34" charset="0"/>
        <a:buChar char="•"/>
        <a:defRPr sz="1765" kern="1200">
          <a:solidFill>
            <a:schemeClr val="tx2"/>
          </a:solidFill>
          <a:latin typeface="+mn-lt"/>
          <a:ea typeface="+mn-ea"/>
          <a:cs typeface="+mn-cs"/>
        </a:defRPr>
      </a:lvl1pPr>
      <a:lvl2pPr marL="484120" indent="-201717" algn="l" defTabSz="806867" rtl="0" eaLnBrk="1" latinLnBrk="0" hangingPunct="1">
        <a:spcBef>
          <a:spcPct val="0"/>
        </a:spcBef>
        <a:spcAft>
          <a:spcPts val="529"/>
        </a:spcAft>
        <a:buFont typeface="Arial" pitchFamily="34" charset="0"/>
        <a:buChar char="–"/>
        <a:defRPr sz="1588" kern="1200">
          <a:solidFill>
            <a:schemeClr val="tx2"/>
          </a:solidFill>
          <a:latin typeface="+mn-lt"/>
          <a:ea typeface="+mn-ea"/>
          <a:cs typeface="+mn-cs"/>
        </a:defRPr>
      </a:lvl2pPr>
      <a:lvl3pPr marL="806867" indent="-153305" algn="l" defTabSz="806867" rtl="0" eaLnBrk="1" latinLnBrk="0" hangingPunct="1">
        <a:spcBef>
          <a:spcPct val="0"/>
        </a:spcBef>
        <a:spcAft>
          <a:spcPts val="529"/>
        </a:spcAft>
        <a:buFont typeface="Arial" pitchFamily="34" charset="0"/>
        <a:buChar char="•"/>
        <a:defRPr sz="1412" kern="1200">
          <a:solidFill>
            <a:schemeClr val="tx2"/>
          </a:solidFill>
          <a:latin typeface="+mn-lt"/>
          <a:ea typeface="+mn-ea"/>
          <a:cs typeface="+mn-cs"/>
        </a:defRPr>
      </a:lvl3pPr>
      <a:lvl4pPr marL="1129613" indent="-153305" algn="l" defTabSz="806867" rtl="0" eaLnBrk="1" latinLnBrk="0" hangingPunct="1">
        <a:spcBef>
          <a:spcPct val="0"/>
        </a:spcBef>
        <a:spcAft>
          <a:spcPts val="529"/>
        </a:spcAft>
        <a:buFont typeface="Arial" pitchFamily="34" charset="0"/>
        <a:buChar char="–"/>
        <a:defRPr sz="1235" kern="1200">
          <a:solidFill>
            <a:schemeClr val="tx2"/>
          </a:solidFill>
          <a:latin typeface="+mn-lt"/>
          <a:ea typeface="+mn-ea"/>
          <a:cs typeface="+mn-cs"/>
        </a:defRPr>
      </a:lvl4pPr>
      <a:lvl5pPr marL="1452360" indent="-153305" algn="l" defTabSz="806867" rtl="0" eaLnBrk="1" latinLnBrk="0" hangingPunct="1">
        <a:spcBef>
          <a:spcPct val="0"/>
        </a:spcBef>
        <a:spcAft>
          <a:spcPts val="529"/>
        </a:spcAft>
        <a:buFont typeface="Arial" pitchFamily="34" charset="0"/>
        <a:buChar char="•"/>
        <a:defRPr sz="1059" kern="1200">
          <a:solidFill>
            <a:schemeClr val="tx2"/>
          </a:solidFill>
          <a:latin typeface="+mn-lt"/>
          <a:ea typeface="+mn-ea"/>
          <a:cs typeface="+mn-cs"/>
        </a:defRPr>
      </a:lvl5pPr>
      <a:lvl6pPr marL="22188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68362"/>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382750"/>
            <a:ext cx="8229600" cy="4560849"/>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txBox="1"/>
          <p:nvPr/>
        </p:nvSpPr>
        <p:spPr>
          <a:xfrm>
            <a:off x="8787004" y="6497366"/>
            <a:ext cx="356996" cy="174898"/>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itchFamily="34" charset="0"/>
                <a:cs typeface="Arial" pitchFamily="34" charset="0"/>
              </a:rPr>
              <a:pPr algn="l"/>
              <a:t>‹#›</a:t>
            </a:fld>
            <a:endParaRPr lang="en-US" b="0">
              <a:solidFill>
                <a:schemeClr val="tx2"/>
              </a:solidFill>
              <a:latin typeface="Arial" pitchFamily="34" charset="0"/>
              <a:cs typeface="Arial" pitchFamily="34" charset="0"/>
            </a:endParaRPr>
          </a:p>
        </p:txBody>
      </p:sp>
      <p:sp>
        <p:nvSpPr>
          <p:cNvPr id="13" name="Right Arrow Callout 12"/>
          <p:cNvSpPr/>
          <p:nvPr/>
        </p:nvSpPr>
        <p:spPr>
          <a:xfrm rot="16200000" flipH="1">
            <a:off x="4453564" y="1656966"/>
            <a:ext cx="251799" cy="9158886"/>
          </a:xfrm>
          <a:custGeom>
            <a:avLst/>
            <a:gdLst>
              <a:gd name="connsiteX0" fmla="*/ 1156 w 580837"/>
              <a:gd name="connsiteY0" fmla="*/ 21536810 h 21542702"/>
              <a:gd name="connsiteX1" fmla="*/ 0 w 580837"/>
              <a:gd name="connsiteY1" fmla="*/ 20409398 h 21542702"/>
              <a:gd name="connsiteX2" fmla="*/ 487339 w 580837"/>
              <a:gd name="connsiteY2" fmla="*/ 20408741 h 21542702"/>
              <a:gd name="connsiteX3" fmla="*/ 580837 w 580837"/>
              <a:gd name="connsiteY3" fmla="*/ 20687551 h 21542702"/>
              <a:gd name="connsiteX4" fmla="*/ 489162 w 580837"/>
              <a:gd name="connsiteY4" fmla="*/ 20967347 h 21542702"/>
              <a:gd name="connsiteX5" fmla="*/ 175498 w 580837"/>
              <a:gd name="connsiteY5" fmla="*/ 20969479 h 21542702"/>
              <a:gd name="connsiteX6" fmla="*/ 174946 w 580837"/>
              <a:gd name="connsiteY6" fmla="*/ 20299708 h 21542702"/>
              <a:gd name="connsiteX7" fmla="*/ 174504 w 580837"/>
              <a:gd name="connsiteY7" fmla="*/ 1 h 21542702"/>
              <a:gd name="connsiteX8" fmla="*/ 784618 w 784618"/>
              <a:gd name="connsiteY8" fmla="*/ 0 h 1303784"/>
              <a:gd name="connsiteX9" fmla="*/ 1568652 w 1571298"/>
              <a:gd name="connsiteY9" fmla="*/ 152828 h 849570"/>
              <a:gd name="connsiteX10" fmla="*/ 478255 w 595311"/>
              <a:gd name="connsiteY10" fmla="*/ 1082040 h 1082040"/>
              <a:gd name="connsiteX11" fmla="*/ 478255 w 595311"/>
              <a:gd name="connsiteY11" fmla="*/ 1082040 h 108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0837" h="21542702">
                <a:moveTo>
                  <a:pt x="1156" y="21536810"/>
                </a:moveTo>
                <a:cubicBezTo>
                  <a:pt x="769" y="21622666"/>
                  <a:pt x="385" y="20747183"/>
                  <a:pt x="0" y="20409398"/>
                </a:cubicBezTo>
                <a:lnTo>
                  <a:pt x="487339" y="20408741"/>
                </a:lnTo>
                <a:lnTo>
                  <a:pt x="580837" y="20687551"/>
                </a:lnTo>
                <a:lnTo>
                  <a:pt x="489162" y="20967347"/>
                </a:lnTo>
                <a:lnTo>
                  <a:pt x="175498" y="20969479"/>
                </a:lnTo>
                <a:cubicBezTo>
                  <a:pt x="175176" y="20862277"/>
                  <a:pt x="174766" y="20376286"/>
                  <a:pt x="174946" y="20299708"/>
                </a:cubicBezTo>
                <a:cubicBezTo>
                  <a:pt x="173937" y="19042669"/>
                  <a:pt x="166263" y="2432"/>
                  <a:pt x="174504" y="1"/>
                </a:cubicBezTo>
              </a:path>
            </a:pathLst>
          </a:custGeom>
          <a:noFill/>
          <a:ln w="38100">
            <a:solidFill>
              <a:srgbClr val="0C207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7" name="Footer Placeholder 6"/>
          <p:cNvSpPr txBox="1"/>
          <p:nvPr userDrawn="1"/>
        </p:nvSpPr>
        <p:spPr>
          <a:xfrm>
            <a:off x="1447800" y="6497365"/>
            <a:ext cx="7270243"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0"/>
              </a:spcBef>
              <a:spcAft>
                <a:spcPct val="0"/>
              </a:spcAft>
              <a:buClrTx/>
              <a:buSzTx/>
              <a:buFontTx/>
              <a:buNone/>
              <a:defRPr/>
            </a:pPr>
            <a:r>
              <a:rPr lang="en-US" b="0" spc="60" baseline="0">
                <a:solidFill>
                  <a:schemeClr val="tx2"/>
                </a:solidFill>
                <a:latin typeface="Arial Narrow" panose="020B0606020202030204" pitchFamily="34" charset="0"/>
              </a:rPr>
              <a:t>FOR INTERNAL USE ONLY  |  U.S. BANK CONFIDENTIAL  |  U.S. BANK </a:t>
            </a:r>
            <a:r>
              <a:rPr lang="en-US" b="0" spc="60" baseline="0">
                <a:solidFill>
                  <a:schemeClr val="tx1"/>
                </a:solidFill>
                <a:latin typeface="Arial Narrow" panose="020B0606020202030204" pitchFamily="34" charset="0"/>
              </a:rPr>
              <a:t> |</a:t>
            </a:r>
          </a:p>
        </p:txBody>
      </p:sp>
    </p:spTree>
    <p:extLst>
      <p:ext uri="{BB962C8B-B14F-4D97-AF65-F5344CB8AC3E}">
        <p14:creationId xmlns:p14="http://schemas.microsoft.com/office/powerpoint/2010/main" val="63552239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Lst>
  <p:transition/>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182880" indent="-173736" algn="l" defTabSz="914400" rtl="0" eaLnBrk="1" latinLnBrk="0" hangingPunct="1">
        <a:spcBef>
          <a:spcPct val="0"/>
        </a:spcBef>
        <a:spcAft>
          <a:spcPts val="600"/>
        </a:spcAft>
        <a:buFont typeface="Arial" pitchFamily="34" charset="0"/>
        <a:buChar char="•"/>
        <a:defRPr sz="2000" kern="1200">
          <a:solidFill>
            <a:schemeClr val="tx2"/>
          </a:solidFill>
          <a:latin typeface="+mn-lt"/>
          <a:ea typeface="+mn-ea"/>
          <a:cs typeface="+mn-cs"/>
        </a:defRPr>
      </a:lvl1pPr>
      <a:lvl2pPr marL="548640" indent="-228600" algn="l" defTabSz="914400" rtl="0" eaLnBrk="1" latinLnBrk="0" hangingPunct="1">
        <a:spcBef>
          <a:spcPct val="0"/>
        </a:spcBef>
        <a:spcAft>
          <a:spcPts val="600"/>
        </a:spcAft>
        <a:buFont typeface="Arial" pitchFamily="34" charset="0"/>
        <a:buChar char="–"/>
        <a:defRPr sz="1800" kern="1200">
          <a:solidFill>
            <a:schemeClr val="tx2"/>
          </a:solidFill>
          <a:latin typeface="+mn-lt"/>
          <a:ea typeface="+mn-ea"/>
          <a:cs typeface="+mn-cs"/>
        </a:defRPr>
      </a:lvl2pPr>
      <a:lvl3pPr marL="914400" indent="-173736" algn="l" defTabSz="914400" rtl="0" eaLnBrk="1" latinLnBrk="0" hangingPunct="1">
        <a:spcBef>
          <a:spcPct val="0"/>
        </a:spcBef>
        <a:spcAft>
          <a:spcPts val="600"/>
        </a:spcAft>
        <a:buFont typeface="Arial" pitchFamily="34" charset="0"/>
        <a:buChar char="•"/>
        <a:defRPr sz="1600" kern="1200">
          <a:solidFill>
            <a:schemeClr val="tx2"/>
          </a:solidFill>
          <a:latin typeface="+mn-lt"/>
          <a:ea typeface="+mn-ea"/>
          <a:cs typeface="+mn-cs"/>
        </a:defRPr>
      </a:lvl3pPr>
      <a:lvl4pPr marL="1280160" indent="-173736" algn="l" defTabSz="914400" rtl="0" eaLnBrk="1" latinLnBrk="0" hangingPunct="1">
        <a:spcBef>
          <a:spcPct val="0"/>
        </a:spcBef>
        <a:spcAft>
          <a:spcPts val="600"/>
        </a:spcAft>
        <a:buFont typeface="Arial" pitchFamily="34" charset="0"/>
        <a:buChar char="–"/>
        <a:defRPr sz="1400" kern="1200">
          <a:solidFill>
            <a:schemeClr val="tx2"/>
          </a:solidFill>
          <a:latin typeface="+mn-lt"/>
          <a:ea typeface="+mn-ea"/>
          <a:cs typeface="+mn-cs"/>
        </a:defRPr>
      </a:lvl4pPr>
      <a:lvl5pPr marL="1645920" indent="-173736" algn="l" defTabSz="914400" rtl="0" eaLnBrk="1" latinLnBrk="0" hangingPunct="1">
        <a:spcBef>
          <a:spcPct val="0"/>
        </a:spcBef>
        <a:spcAft>
          <a:spcPts val="600"/>
        </a:spcAft>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900"/>
            <a:ext cx="7955280" cy="868362"/>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613647"/>
            <a:ext cx="8229600" cy="4560849"/>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txBox="1"/>
          <p:nvPr/>
        </p:nvSpPr>
        <p:spPr>
          <a:xfrm>
            <a:off x="8520545" y="6454588"/>
            <a:ext cx="182880" cy="185915"/>
          </a:xfrm>
          <a:prstGeom prst="rect">
            <a:avLst/>
          </a:prstGeom>
        </p:spPr>
        <p:txBody>
          <a:bodyPr vert="horz" lIns="0" tIns="0" rIns="0" bIns="0" rtlCol="0" anchor="t"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buNone/>
            </a:pPr>
            <a:fld id="{2066355A-084C-D24E-9AD2-7E4FC41EA627}" type="slidenum">
              <a:rPr lang="en-US" sz="794" b="0" smtClean="0">
                <a:solidFill>
                  <a:schemeClr val="accent2">
                    <a:lumMod val="50000"/>
                  </a:schemeClr>
                </a:solidFill>
                <a:latin typeface="Arial" pitchFamily="34" charset="0"/>
                <a:cs typeface="Arial" pitchFamily="34" charset="0"/>
              </a:rPr>
              <a:pPr algn="l">
                <a:buNone/>
              </a:pPr>
              <a:t>‹#›</a:t>
            </a:fld>
            <a:endParaRPr lang="en-US" sz="794" b="0">
              <a:solidFill>
                <a:schemeClr val="accent2">
                  <a:lumMod val="50000"/>
                </a:schemeClr>
              </a:solidFill>
              <a:latin typeface="Arial" pitchFamily="34" charset="0"/>
              <a:cs typeface="Arial" pitchFamily="34" charset="0"/>
            </a:endParaRPr>
          </a:p>
        </p:txBody>
      </p:sp>
      <p:sp>
        <p:nvSpPr>
          <p:cNvPr id="11" name="Footer Placeholder 6"/>
          <p:cNvSpPr txBox="1"/>
          <p:nvPr/>
        </p:nvSpPr>
        <p:spPr>
          <a:xfrm>
            <a:off x="457201" y="6454588"/>
            <a:ext cx="7270243" cy="185915"/>
          </a:xfrm>
          <a:prstGeom prst="rect">
            <a:avLst/>
          </a:prstGeom>
        </p:spPr>
        <p:txBody>
          <a:bodyPr vert="horz" lIns="0" tIns="0" rIns="0" bIns="0" rtlCol="0" anchor="t"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03433" rtl="0" eaLnBrk="1" fontAlgn="auto" latinLnBrk="0" hangingPunct="1">
              <a:lnSpc>
                <a:spcPct val="100000"/>
              </a:lnSpc>
              <a:spcBef>
                <a:spcPct val="0"/>
              </a:spcBef>
              <a:spcAft>
                <a:spcPct val="0"/>
              </a:spcAft>
              <a:buClrTx/>
              <a:buSzTx/>
              <a:buFontTx/>
              <a:buNone/>
              <a:defRPr/>
            </a:pPr>
            <a:r>
              <a:rPr lang="en-US" sz="794" b="0" spc="53" baseline="0">
                <a:solidFill>
                  <a:schemeClr val="accent2">
                    <a:lumMod val="50000"/>
                  </a:schemeClr>
                </a:solidFill>
                <a:latin typeface="Arial Narrow" panose="020B0606020202030204" pitchFamily="34" charset="0"/>
              </a:rPr>
              <a:t>Please refer to disclosures in the appendix.</a:t>
            </a:r>
          </a:p>
        </p:txBody>
      </p:sp>
      <p:sp>
        <p:nvSpPr>
          <p:cNvPr id="7" name="Rectangle 6"/>
          <p:cNvSpPr/>
          <p:nvPr/>
        </p:nvSpPr>
        <p:spPr>
          <a:xfrm>
            <a:off x="207818" y="201706"/>
            <a:ext cx="8728364" cy="201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0"/>
          </a:p>
        </p:txBody>
      </p:sp>
    </p:spTree>
    <p:extLst>
      <p:ext uri="{BB962C8B-B14F-4D97-AF65-F5344CB8AC3E}">
        <p14:creationId xmlns:p14="http://schemas.microsoft.com/office/powerpoint/2010/main" val="398656356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ransition/>
  <p:txStyles>
    <p:titleStyle>
      <a:lvl1pPr algn="l" defTabSz="806867" rtl="0" eaLnBrk="1" latinLnBrk="0" hangingPunct="1">
        <a:spcBef>
          <a:spcPct val="0"/>
        </a:spcBef>
        <a:buNone/>
        <a:defRPr sz="2471" b="0" kern="1200">
          <a:solidFill>
            <a:schemeClr val="tx1"/>
          </a:solidFill>
          <a:latin typeface="+mj-lt"/>
          <a:ea typeface="+mj-ea"/>
          <a:cs typeface="+mj-cs"/>
        </a:defRPr>
      </a:lvl1pPr>
    </p:titleStyle>
    <p:bodyStyle>
      <a:lvl1pPr marL="161373" indent="-153305" algn="l" defTabSz="806867" rtl="0" eaLnBrk="1" latinLnBrk="0" hangingPunct="1">
        <a:spcBef>
          <a:spcPct val="0"/>
        </a:spcBef>
        <a:spcAft>
          <a:spcPts val="529"/>
        </a:spcAft>
        <a:buFont typeface="Arial" pitchFamily="34" charset="0"/>
        <a:buChar char="•"/>
        <a:defRPr sz="1765" kern="1200">
          <a:solidFill>
            <a:schemeClr val="tx2"/>
          </a:solidFill>
          <a:latin typeface="+mn-lt"/>
          <a:ea typeface="+mn-ea"/>
          <a:cs typeface="+mn-cs"/>
        </a:defRPr>
      </a:lvl1pPr>
      <a:lvl2pPr marL="484120" indent="-201717" algn="l" defTabSz="806867" rtl="0" eaLnBrk="1" latinLnBrk="0" hangingPunct="1">
        <a:spcBef>
          <a:spcPct val="0"/>
        </a:spcBef>
        <a:spcAft>
          <a:spcPts val="529"/>
        </a:spcAft>
        <a:buFont typeface="Arial" pitchFamily="34" charset="0"/>
        <a:buChar char="–"/>
        <a:defRPr sz="1588" kern="1200">
          <a:solidFill>
            <a:schemeClr val="tx2"/>
          </a:solidFill>
          <a:latin typeface="+mn-lt"/>
          <a:ea typeface="+mn-ea"/>
          <a:cs typeface="+mn-cs"/>
        </a:defRPr>
      </a:lvl2pPr>
      <a:lvl3pPr marL="806867" indent="-153305" algn="l" defTabSz="806867" rtl="0" eaLnBrk="1" latinLnBrk="0" hangingPunct="1">
        <a:spcBef>
          <a:spcPct val="0"/>
        </a:spcBef>
        <a:spcAft>
          <a:spcPts val="529"/>
        </a:spcAft>
        <a:buFont typeface="Arial" pitchFamily="34" charset="0"/>
        <a:buChar char="•"/>
        <a:defRPr sz="1412" kern="1200">
          <a:solidFill>
            <a:schemeClr val="tx2"/>
          </a:solidFill>
          <a:latin typeface="+mn-lt"/>
          <a:ea typeface="+mn-ea"/>
          <a:cs typeface="+mn-cs"/>
        </a:defRPr>
      </a:lvl3pPr>
      <a:lvl4pPr marL="1129613" indent="-153305" algn="l" defTabSz="806867" rtl="0" eaLnBrk="1" latinLnBrk="0" hangingPunct="1">
        <a:spcBef>
          <a:spcPct val="0"/>
        </a:spcBef>
        <a:spcAft>
          <a:spcPts val="529"/>
        </a:spcAft>
        <a:buFont typeface="Arial" pitchFamily="34" charset="0"/>
        <a:buChar char="–"/>
        <a:defRPr sz="1235" kern="1200">
          <a:solidFill>
            <a:schemeClr val="tx2"/>
          </a:solidFill>
          <a:latin typeface="+mn-lt"/>
          <a:ea typeface="+mn-ea"/>
          <a:cs typeface="+mn-cs"/>
        </a:defRPr>
      </a:lvl4pPr>
      <a:lvl5pPr marL="1452360" indent="-153305" algn="l" defTabSz="806867" rtl="0" eaLnBrk="1" latinLnBrk="0" hangingPunct="1">
        <a:spcBef>
          <a:spcPct val="0"/>
        </a:spcBef>
        <a:spcAft>
          <a:spcPts val="529"/>
        </a:spcAft>
        <a:buFont typeface="Arial" pitchFamily="34" charset="0"/>
        <a:buChar char="•"/>
        <a:defRPr sz="1059" kern="1200">
          <a:solidFill>
            <a:schemeClr val="tx2"/>
          </a:solidFill>
          <a:latin typeface="+mn-lt"/>
          <a:ea typeface="+mn-ea"/>
          <a:cs typeface="+mn-cs"/>
        </a:defRPr>
      </a:lvl5pPr>
      <a:lvl6pPr marL="22188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9">
            <a:extLst>
              <a:ext uri="{FF2B5EF4-FFF2-40B4-BE49-F238E27FC236}">
                <a16:creationId xmlns:a16="http://schemas.microsoft.com/office/drawing/2014/main" id="{93C773D8-8D1A-A780-85D6-62E405B3D080}"/>
              </a:ext>
            </a:extLst>
          </p:cNvPr>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790" name="Rectangle 22">
            <a:extLst>
              <a:ext uri="{FF2B5EF4-FFF2-40B4-BE49-F238E27FC236}">
                <a16:creationId xmlns:a16="http://schemas.microsoft.com/office/drawing/2014/main" id="{54083BED-1FE6-F2CA-C5E8-8B6BCF7B6535}"/>
              </a:ext>
            </a:extLst>
          </p:cNvPr>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hangingPunct="0">
              <a:defRPr sz="1400">
                <a:latin typeface="Arial"/>
                <a:ea typeface="Geneva" pitchFamily="1" charset="-128"/>
              </a:defRPr>
            </a:lvl1pPr>
          </a:lstStyle>
          <a:p>
            <a:pPr>
              <a:defRPr/>
            </a:pPr>
            <a:fld id="{785765A7-3456-459F-9398-A2811D5A33AE}" type="slidenum">
              <a:rPr lang="en-US"/>
              <a:pPr>
                <a:defRPr/>
              </a:pPr>
              <a:t>‹#›</a:t>
            </a:fld>
            <a:endParaRPr lang="en-US"/>
          </a:p>
        </p:txBody>
      </p:sp>
      <p:sp>
        <p:nvSpPr>
          <p:cNvPr id="1028" name="Rectangle 12">
            <a:extLst>
              <a:ext uri="{FF2B5EF4-FFF2-40B4-BE49-F238E27FC236}">
                <a16:creationId xmlns:a16="http://schemas.microsoft.com/office/drawing/2014/main" id="{A1A845E6-C6F2-0106-AD7A-235BCA4F6F0B}"/>
              </a:ext>
            </a:extLst>
          </p:cNvPr>
          <p:cNvSpPr>
            <a:spLocks noChangeArrowheads="1"/>
          </p:cNvSpPr>
          <p:nvPr userDrawn="1"/>
        </p:nvSpPr>
        <p:spPr bwMode="auto">
          <a:xfrm>
            <a:off x="0" y="0"/>
            <a:ext cx="9144000" cy="1143000"/>
          </a:xfrm>
          <a:prstGeom prst="rect">
            <a:avLst/>
          </a:prstGeom>
          <a:solidFill>
            <a:srgbClr val="928E7B"/>
          </a:solidFill>
          <a:ln>
            <a:noFill/>
          </a:ln>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3200" b="1">
              <a:solidFill>
                <a:schemeClr val="bg1"/>
              </a:solidFill>
              <a:latin typeface="Key" pitchFamily="34" charset="0"/>
            </a:endParaRPr>
          </a:p>
        </p:txBody>
      </p:sp>
      <p:sp>
        <p:nvSpPr>
          <p:cNvPr id="5125" name="Rectangle 18">
            <a:extLst>
              <a:ext uri="{FF2B5EF4-FFF2-40B4-BE49-F238E27FC236}">
                <a16:creationId xmlns:a16="http://schemas.microsoft.com/office/drawing/2014/main" id="{6F389A18-8371-02BF-98DB-B67A8F8D8F74}"/>
              </a:ext>
            </a:extLst>
          </p:cNvPr>
          <p:cNvSpPr>
            <a:spLocks noGrp="1" noChangeArrowheads="1"/>
          </p:cNvSpPr>
          <p:nvPr>
            <p:ph type="title"/>
          </p:nvPr>
        </p:nvSpPr>
        <p:spPr bwMode="auto">
          <a:xfrm>
            <a:off x="533400" y="1524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92293556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Lst>
  <p:transition>
    <p:random/>
  </p:transition>
  <p:hf hdr="0" ftr="0" dt="0"/>
  <p:txStyles>
    <p:titleStyle>
      <a:lvl1pPr algn="ctr" rtl="0" eaLnBrk="0" fontAlgn="base" hangingPunct="0">
        <a:spcBef>
          <a:spcPct val="0"/>
        </a:spcBef>
        <a:spcAft>
          <a:spcPct val="0"/>
        </a:spcAft>
        <a:defRPr sz="4400">
          <a:solidFill>
            <a:schemeClr val="bg1"/>
          </a:solidFill>
          <a:latin typeface="Key" pitchFamily="34" charset="0"/>
          <a:ea typeface="+mj-ea"/>
          <a:cs typeface="+mj-cs"/>
        </a:defRPr>
      </a:lvl1pPr>
      <a:lvl2pPr algn="ctr" rtl="0" eaLnBrk="0" fontAlgn="base" hangingPunct="0">
        <a:spcBef>
          <a:spcPct val="0"/>
        </a:spcBef>
        <a:spcAft>
          <a:spcPct val="0"/>
        </a:spcAft>
        <a:defRPr sz="4400">
          <a:solidFill>
            <a:schemeClr val="bg1"/>
          </a:solidFill>
          <a:latin typeface="Key" pitchFamily="34" charset="0"/>
        </a:defRPr>
      </a:lvl2pPr>
      <a:lvl3pPr algn="ctr" rtl="0" eaLnBrk="0" fontAlgn="base" hangingPunct="0">
        <a:spcBef>
          <a:spcPct val="0"/>
        </a:spcBef>
        <a:spcAft>
          <a:spcPct val="0"/>
        </a:spcAft>
        <a:defRPr sz="4400">
          <a:solidFill>
            <a:schemeClr val="bg1"/>
          </a:solidFill>
          <a:latin typeface="Key" pitchFamily="34" charset="0"/>
        </a:defRPr>
      </a:lvl3pPr>
      <a:lvl4pPr algn="ctr" rtl="0" eaLnBrk="0" fontAlgn="base" hangingPunct="0">
        <a:spcBef>
          <a:spcPct val="0"/>
        </a:spcBef>
        <a:spcAft>
          <a:spcPct val="0"/>
        </a:spcAft>
        <a:defRPr sz="4400">
          <a:solidFill>
            <a:schemeClr val="bg1"/>
          </a:solidFill>
          <a:latin typeface="Key" pitchFamily="34" charset="0"/>
        </a:defRPr>
      </a:lvl4pPr>
      <a:lvl5pPr algn="ctr" rtl="0" eaLnBrk="0" fontAlgn="base" hangingPunct="0">
        <a:spcBef>
          <a:spcPct val="0"/>
        </a:spcBef>
        <a:spcAft>
          <a:spcPct val="0"/>
        </a:spcAft>
        <a:defRPr sz="4400">
          <a:solidFill>
            <a:schemeClr val="bg1"/>
          </a:solidFill>
          <a:latin typeface="Key" pitchFamily="34" charset="0"/>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p:titleStyle>
    <p:bodyStyle>
      <a:lvl1pPr marL="342900" indent="-342900" algn="l" rtl="0" eaLnBrk="0" fontAlgn="base" hangingPunct="0">
        <a:spcBef>
          <a:spcPct val="20000"/>
        </a:spcBef>
        <a:spcAft>
          <a:spcPct val="0"/>
        </a:spcAft>
        <a:buChar char="•"/>
        <a:defRPr sz="3200">
          <a:solidFill>
            <a:srgbClr val="000000"/>
          </a:solidFill>
          <a:latin typeface="Key"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Key" pitchFamily="34" charset="0"/>
        </a:defRPr>
      </a:lvl2pPr>
      <a:lvl3pPr marL="1143000" indent="-228600" algn="l" rtl="0" eaLnBrk="0" fontAlgn="base" hangingPunct="0">
        <a:spcBef>
          <a:spcPct val="20000"/>
        </a:spcBef>
        <a:spcAft>
          <a:spcPct val="0"/>
        </a:spcAft>
        <a:buChar char="•"/>
        <a:defRPr sz="2400">
          <a:solidFill>
            <a:schemeClr val="tx1"/>
          </a:solidFill>
          <a:latin typeface="Key" pitchFamily="34" charset="0"/>
        </a:defRPr>
      </a:lvl3pPr>
      <a:lvl4pPr marL="1600200" indent="-228600" algn="l" rtl="0" eaLnBrk="0" fontAlgn="base" hangingPunct="0">
        <a:spcBef>
          <a:spcPct val="20000"/>
        </a:spcBef>
        <a:spcAft>
          <a:spcPct val="0"/>
        </a:spcAft>
        <a:buChar char="•"/>
        <a:defRPr sz="2000">
          <a:solidFill>
            <a:srgbClr val="000000"/>
          </a:solidFill>
          <a:latin typeface="Key" pitchFamily="34" charset="0"/>
        </a:defRPr>
      </a:lvl4pPr>
      <a:lvl5pPr marL="2057400" indent="-228600" algn="l" rtl="0" eaLnBrk="0" fontAlgn="base" hangingPunct="0">
        <a:spcBef>
          <a:spcPct val="20000"/>
        </a:spcBef>
        <a:spcAft>
          <a:spcPct val="0"/>
        </a:spcAft>
        <a:buChar char="•"/>
        <a:defRPr sz="2000">
          <a:solidFill>
            <a:schemeClr val="tx1"/>
          </a:solidFill>
          <a:latin typeface="Key"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609600"/>
            <a:ext cx="7429499"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6060" y="2667000"/>
            <a:ext cx="7429499"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8209" y="5883276"/>
            <a:ext cx="1200150" cy="365125"/>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718E0DEA-738E-4CF5-851D-7953C13C9C87}" type="datetime1">
              <a:rPr lang="en-US" smtClean="0"/>
              <a:t>12/1/2025</a:t>
            </a:fld>
            <a:endParaRPr lang="en-US" dirty="0"/>
          </a:p>
        </p:txBody>
      </p:sp>
      <p:sp>
        <p:nvSpPr>
          <p:cNvPr id="5" name="Footer Placeholder 4"/>
          <p:cNvSpPr>
            <a:spLocks noGrp="1"/>
          </p:cNvSpPr>
          <p:nvPr>
            <p:ph type="ftr" sz="quarter" idx="3"/>
          </p:nvPr>
        </p:nvSpPr>
        <p:spPr>
          <a:xfrm>
            <a:off x="856059" y="5883276"/>
            <a:ext cx="5657850" cy="365125"/>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885510" y="5883276"/>
            <a:ext cx="413375" cy="365125"/>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013667"/>
      </p:ext>
    </p:extLst>
  </p:cSld>
  <p:clrMap bg1="dk1" tx1="lt1" bg2="dk2"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Lst>
  <p:hf hdr="0" ftr="0" dt="0"/>
  <p:txStyles>
    <p:title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13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79F56-A64F-4FF9-A1CC-677133AF0443}" type="slidenum">
              <a:rPr lang="en-US" smtClean="0"/>
              <a:t>‹#›</a:t>
            </a:fld>
            <a:endParaRPr lang="en-US"/>
          </a:p>
        </p:txBody>
      </p:sp>
    </p:spTree>
    <p:extLst>
      <p:ext uri="{BB962C8B-B14F-4D97-AF65-F5344CB8AC3E}">
        <p14:creationId xmlns:p14="http://schemas.microsoft.com/office/powerpoint/2010/main" val="183810563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POWERPOINT BACKGROUND"/>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035" name="Rectangle 3"/>
          <p:cNvSpPr>
            <a:spLocks noChangeArrowheads="1"/>
          </p:cNvSpPr>
          <p:nvPr/>
        </p:nvSpPr>
        <p:spPr bwMode="auto">
          <a:xfrm>
            <a:off x="0" y="0"/>
            <a:ext cx="9144000" cy="1447800"/>
          </a:xfrm>
          <a:prstGeom prst="rect">
            <a:avLst/>
          </a:prstGeom>
          <a:solidFill>
            <a:srgbClr val="000000"/>
          </a:solidFill>
          <a:ln w="9525">
            <a:noFill/>
            <a:miter lim="800000"/>
          </a:ln>
        </p:spPr>
        <p:txBody>
          <a:bodyPr wrap="none" anchor="ctr"/>
          <a:lstStyle/>
          <a:p>
            <a:pPr fontAlgn="auto">
              <a:spcBef>
                <a:spcPct val="0"/>
              </a:spcBef>
              <a:spcAft>
                <a:spcPct val="0"/>
              </a:spcAft>
              <a:defRPr/>
            </a:pPr>
            <a:endParaRPr lang="en-US">
              <a:solidFill>
                <a:srgbClr val="000000"/>
              </a:solidFill>
              <a:latin typeface="Arial"/>
            </a:endParaRPr>
          </a:p>
        </p:txBody>
      </p:sp>
      <p:pic>
        <p:nvPicPr>
          <p:cNvPr id="2052" name="Picture 4" descr="GMH FINAL (Blk-194)"/>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457200" y="6350000"/>
            <a:ext cx="2590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Grp="1" noChangeArrowheads="1"/>
          </p:cNvSpPr>
          <p:nvPr>
            <p:ph type="title"/>
          </p:nvPr>
        </p:nvSpPr>
        <p:spPr bwMode="auto">
          <a:xfrm>
            <a:off x="914400" y="30480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4" name="Rectangle 6"/>
          <p:cNvSpPr>
            <a:spLocks noGrp="1" noChangeArrowheads="1"/>
          </p:cNvSpPr>
          <p:nvPr>
            <p:ph type="body" idx="1"/>
          </p:nvPr>
        </p:nvSpPr>
        <p:spPr bwMode="auto">
          <a:xfrm>
            <a:off x="914400" y="1905000"/>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0039" name="Rectangle 7"/>
          <p:cNvSpPr>
            <a:spLocks noGrp="1" noChangeArrowheads="1"/>
          </p:cNvSpPr>
          <p:nvPr>
            <p:ph type="dt" sz="half" idx="2"/>
          </p:nvPr>
        </p:nvSpPr>
        <p:spPr bwMode="auto">
          <a:xfrm>
            <a:off x="685800" y="6248400"/>
            <a:ext cx="1905000" cy="457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Arial"/>
            </a:endParaRPr>
          </a:p>
        </p:txBody>
      </p:sp>
      <p:sp>
        <p:nvSpPr>
          <p:cNvPr id="300040" name="Rectangle 8"/>
          <p:cNvSpPr>
            <a:spLocks noGrp="1" noChangeArrowheads="1"/>
          </p:cNvSpPr>
          <p:nvPr>
            <p:ph type="ftr" sz="quarter" idx="3"/>
          </p:nvPr>
        </p:nvSpPr>
        <p:spPr bwMode="auto">
          <a:xfrm>
            <a:off x="3124200" y="6248400"/>
            <a:ext cx="2895600" cy="457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Arial"/>
            </a:endParaRPr>
          </a:p>
        </p:txBody>
      </p:sp>
      <p:sp>
        <p:nvSpPr>
          <p:cNvPr id="300041" name="Rectangle 9"/>
          <p:cNvSpPr>
            <a:spLocks noGrp="1" noChangeArrowheads="1"/>
          </p:cNvSpPr>
          <p:nvPr>
            <p:ph type="sldNum" sz="quarter" idx="4"/>
          </p:nvPr>
        </p:nvSpPr>
        <p:spPr bwMode="auto">
          <a:xfrm>
            <a:off x="6553200" y="6248400"/>
            <a:ext cx="1905000" cy="457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lgn="r" eaLnBrk="1" fontAlgn="auto" hangingPunct="1">
              <a:spcBef>
                <a:spcPct val="0"/>
              </a:spcBef>
              <a:spcAft>
                <a:spcPct val="0"/>
              </a:spcAft>
              <a:buClrTx/>
              <a:defRPr sz="1400">
                <a:latin typeface="+mn-lt"/>
                <a:ea typeface="+mn-ea"/>
                <a:cs typeface="+mn-cs"/>
              </a:defRPr>
            </a:lvl1pPr>
          </a:lstStyle>
          <a:p>
            <a:pPr>
              <a:defRPr/>
            </a:pPr>
            <a:fld id="{10BC119C-B5D0-4E3A-A142-270270F995B8}" type="slidenum">
              <a:rPr lang="en-US">
                <a:solidFill>
                  <a:srgbClr val="000000"/>
                </a:solidFill>
              </a:rPr>
              <a:pPr>
                <a:defRPr/>
              </a:pPr>
              <a:t>‹#›</a:t>
            </a:fld>
            <a:endParaRPr lang="en-US">
              <a:solidFill>
                <a:srgbClr val="000000"/>
              </a:solidFill>
            </a:endParaRPr>
          </a:p>
        </p:txBody>
      </p:sp>
      <p:sp>
        <p:nvSpPr>
          <p:cNvPr id="300042" name="Line 10"/>
          <p:cNvSpPr>
            <a:spLocks noChangeShapeType="1"/>
          </p:cNvSpPr>
          <p:nvPr/>
        </p:nvSpPr>
        <p:spPr bwMode="auto">
          <a:xfrm>
            <a:off x="0" y="1447800"/>
            <a:ext cx="9144000" cy="0"/>
          </a:xfrm>
          <a:prstGeom prst="line">
            <a:avLst/>
          </a:prstGeom>
          <a:noFill/>
          <a:ln w="60325">
            <a:solidFill>
              <a:srgbClr val="B5062A"/>
            </a:solidFill>
            <a:round/>
          </a:ln>
        </p:spPr>
        <p:txBody>
          <a:bodyPr wrap="none" anchor="ctr"/>
          <a:lstStyle/>
          <a:p>
            <a:pPr fontAlgn="auto">
              <a:spcBef>
                <a:spcPct val="0"/>
              </a:spcBef>
              <a:spcAft>
                <a:spcPct val="0"/>
              </a:spcAft>
              <a:defRPr/>
            </a:pPr>
            <a:endParaRPr lang="en-US">
              <a:solidFill>
                <a:srgbClr val="000000"/>
              </a:solidFill>
              <a:latin typeface="Arial"/>
            </a:endParaRPr>
          </a:p>
        </p:txBody>
      </p:sp>
      <p:sp>
        <p:nvSpPr>
          <p:cNvPr id="300043" name="AutoShape 11"/>
          <p:cNvSpPr>
            <a:spLocks noChangeArrowheads="1"/>
          </p:cNvSpPr>
          <p:nvPr/>
        </p:nvSpPr>
        <p:spPr bwMode="auto">
          <a:xfrm>
            <a:off x="381000" y="0"/>
            <a:ext cx="304800" cy="1371600"/>
          </a:xfrm>
          <a:prstGeom prst="flowChartMerge">
            <a:avLst/>
          </a:prstGeom>
          <a:solidFill>
            <a:srgbClr val="B5062A"/>
          </a:solidFill>
          <a:ln w="9525">
            <a:noFill/>
            <a:miter lim="800000"/>
          </a:ln>
        </p:spPr>
        <p:txBody>
          <a:bodyPr wrap="none" anchor="ctr"/>
          <a:lstStyle/>
          <a:p>
            <a:pPr fontAlgn="auto">
              <a:spcBef>
                <a:spcPct val="0"/>
              </a:spcBef>
              <a:spcAft>
                <a:spcPct val="0"/>
              </a:spcAft>
              <a:defRPr/>
            </a:pPr>
            <a:endParaRPr lang="en-US">
              <a:solidFill>
                <a:srgbClr val="000000"/>
              </a:solidFill>
              <a:latin typeface="Arial"/>
            </a:endParaRPr>
          </a:p>
        </p:txBody>
      </p:sp>
    </p:spTree>
    <p:extLst>
      <p:ext uri="{BB962C8B-B14F-4D97-AF65-F5344CB8AC3E}">
        <p14:creationId xmlns:p14="http://schemas.microsoft.com/office/powerpoint/2010/main" val="10507413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ransition/>
  <p:hf hdr="0" ftr="0" dt="0"/>
  <p:txStyles>
    <p:titleStyle>
      <a:lvl1pPr algn="ctr" rtl="0" eaLnBrk="0" fontAlgn="base" hangingPunct="0">
        <a:lnSpc>
          <a:spcPct val="75000"/>
        </a:lnSpc>
        <a:spcBef>
          <a:spcPct val="0"/>
        </a:spcBef>
        <a:spcAft>
          <a:spcPct val="0"/>
        </a:spcAft>
        <a:defRPr sz="4000" b="1">
          <a:solidFill>
            <a:schemeClr val="bg1"/>
          </a:solidFill>
          <a:latin typeface="+mj-lt"/>
          <a:ea typeface="+mj-ea"/>
          <a:cs typeface="+mj-cs"/>
        </a:defRPr>
      </a:lvl1pPr>
      <a:lvl2pPr algn="ctr" rtl="0" eaLnBrk="0" fontAlgn="base" hangingPunct="0">
        <a:lnSpc>
          <a:spcPct val="75000"/>
        </a:lnSpc>
        <a:spcBef>
          <a:spcPct val="0"/>
        </a:spcBef>
        <a:spcAft>
          <a:spcPct val="0"/>
        </a:spcAft>
        <a:defRPr sz="4000" b="1">
          <a:solidFill>
            <a:schemeClr val="bg1"/>
          </a:solidFill>
          <a:latin typeface="Arial"/>
          <a:ea typeface="ＭＳ Ｐゴシック" pitchFamily="16" charset="-128"/>
        </a:defRPr>
      </a:lvl2pPr>
      <a:lvl3pPr algn="ctr" rtl="0" eaLnBrk="0" fontAlgn="base" hangingPunct="0">
        <a:lnSpc>
          <a:spcPct val="75000"/>
        </a:lnSpc>
        <a:spcBef>
          <a:spcPct val="0"/>
        </a:spcBef>
        <a:spcAft>
          <a:spcPct val="0"/>
        </a:spcAft>
        <a:defRPr sz="4000" b="1">
          <a:solidFill>
            <a:schemeClr val="bg1"/>
          </a:solidFill>
          <a:latin typeface="Arial"/>
          <a:ea typeface="ＭＳ Ｐゴシック" pitchFamily="16" charset="-128"/>
        </a:defRPr>
      </a:lvl3pPr>
      <a:lvl4pPr algn="ctr" rtl="0" eaLnBrk="0" fontAlgn="base" hangingPunct="0">
        <a:lnSpc>
          <a:spcPct val="75000"/>
        </a:lnSpc>
        <a:spcBef>
          <a:spcPct val="0"/>
        </a:spcBef>
        <a:spcAft>
          <a:spcPct val="0"/>
        </a:spcAft>
        <a:defRPr sz="4000" b="1">
          <a:solidFill>
            <a:schemeClr val="bg1"/>
          </a:solidFill>
          <a:latin typeface="Arial"/>
          <a:ea typeface="ＭＳ Ｐゴシック" pitchFamily="16" charset="-128"/>
        </a:defRPr>
      </a:lvl4pPr>
      <a:lvl5pPr algn="ctr" rtl="0" eaLnBrk="0" fontAlgn="base" hangingPunct="0">
        <a:lnSpc>
          <a:spcPct val="75000"/>
        </a:lnSpc>
        <a:spcBef>
          <a:spcPct val="0"/>
        </a:spcBef>
        <a:spcAft>
          <a:spcPct val="0"/>
        </a:spcAft>
        <a:defRPr sz="4000" b="1">
          <a:solidFill>
            <a:schemeClr val="bg1"/>
          </a:solidFill>
          <a:latin typeface="Arial"/>
          <a:ea typeface="ＭＳ Ｐゴシック" pitchFamily="16" charset="-128"/>
        </a:defRPr>
      </a:lvl5pPr>
      <a:lvl6pPr marL="457200" algn="ctr" rtl="0" fontAlgn="base">
        <a:lnSpc>
          <a:spcPct val="75000"/>
        </a:lnSpc>
        <a:spcBef>
          <a:spcPct val="0"/>
        </a:spcBef>
        <a:spcAft>
          <a:spcPct val="0"/>
        </a:spcAft>
        <a:defRPr sz="4000" b="1">
          <a:solidFill>
            <a:schemeClr val="bg1"/>
          </a:solidFill>
          <a:latin typeface="Arial"/>
          <a:ea typeface="ＭＳ Ｐゴシック" pitchFamily="16" charset="-128"/>
        </a:defRPr>
      </a:lvl6pPr>
      <a:lvl7pPr marL="914400" algn="ctr" rtl="0" fontAlgn="base">
        <a:lnSpc>
          <a:spcPct val="75000"/>
        </a:lnSpc>
        <a:spcBef>
          <a:spcPct val="0"/>
        </a:spcBef>
        <a:spcAft>
          <a:spcPct val="0"/>
        </a:spcAft>
        <a:defRPr sz="4000" b="1">
          <a:solidFill>
            <a:schemeClr val="bg1"/>
          </a:solidFill>
          <a:latin typeface="Arial"/>
          <a:ea typeface="ＭＳ Ｐゴシック" pitchFamily="16" charset="-128"/>
        </a:defRPr>
      </a:lvl7pPr>
      <a:lvl8pPr marL="1371600" algn="ctr" rtl="0" fontAlgn="base">
        <a:lnSpc>
          <a:spcPct val="75000"/>
        </a:lnSpc>
        <a:spcBef>
          <a:spcPct val="0"/>
        </a:spcBef>
        <a:spcAft>
          <a:spcPct val="0"/>
        </a:spcAft>
        <a:defRPr sz="4000" b="1">
          <a:solidFill>
            <a:schemeClr val="bg1"/>
          </a:solidFill>
          <a:latin typeface="Arial"/>
          <a:ea typeface="ＭＳ Ｐゴシック" pitchFamily="16" charset="-128"/>
        </a:defRPr>
      </a:lvl8pPr>
      <a:lvl9pPr marL="1828800" algn="ctr" rtl="0" fontAlgn="base">
        <a:lnSpc>
          <a:spcPct val="75000"/>
        </a:lnSpc>
        <a:spcBef>
          <a:spcPct val="0"/>
        </a:spcBef>
        <a:spcAft>
          <a:spcPct val="0"/>
        </a:spcAft>
        <a:defRPr sz="4000" b="1">
          <a:solidFill>
            <a:schemeClr val="bg1"/>
          </a:solidFill>
          <a:latin typeface="Arial"/>
          <a:ea typeface="ＭＳ Ｐゴシック" pitchFamily="16" charset="-128"/>
        </a:defRPr>
      </a:lvl9pPr>
    </p:titleStyle>
    <p:bodyStyle>
      <a:lvl1pPr marL="342900" indent="-342900" algn="l" rtl="0" eaLnBrk="0" fontAlgn="base" hangingPunct="0">
        <a:spcBef>
          <a:spcPct val="20000"/>
        </a:spcBef>
        <a:spcAft>
          <a:spcPct val="0"/>
        </a:spcAft>
        <a:buClr>
          <a:srgbClr val="CC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CC0000"/>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CC000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CC0000"/>
        </a:buClr>
        <a:buChar char="»"/>
        <a:defRPr sz="2000">
          <a:solidFill>
            <a:schemeClr val="tx1"/>
          </a:solidFill>
          <a:latin typeface="+mn-lt"/>
          <a:ea typeface="+mn-ea"/>
        </a:defRPr>
      </a:lvl5pPr>
      <a:lvl6pPr marL="2514600" indent="-228600" algn="l" rtl="0" fontAlgn="base">
        <a:spcBef>
          <a:spcPct val="20000"/>
        </a:spcBef>
        <a:spcAft>
          <a:spcPct val="0"/>
        </a:spcAft>
        <a:buClr>
          <a:srgbClr val="CC0000"/>
        </a:buClr>
        <a:buChar char="»"/>
        <a:defRPr sz="2000">
          <a:solidFill>
            <a:schemeClr val="tx1"/>
          </a:solidFill>
          <a:latin typeface="+mn-lt"/>
          <a:ea typeface="+mn-ea"/>
        </a:defRPr>
      </a:lvl6pPr>
      <a:lvl7pPr marL="2971800" indent="-228600" algn="l" rtl="0" fontAlgn="base">
        <a:spcBef>
          <a:spcPct val="20000"/>
        </a:spcBef>
        <a:spcAft>
          <a:spcPct val="0"/>
        </a:spcAft>
        <a:buClr>
          <a:srgbClr val="CC0000"/>
        </a:buClr>
        <a:buChar char="»"/>
        <a:defRPr sz="2000">
          <a:solidFill>
            <a:schemeClr val="tx1"/>
          </a:solidFill>
          <a:latin typeface="+mn-lt"/>
          <a:ea typeface="+mn-ea"/>
        </a:defRPr>
      </a:lvl7pPr>
      <a:lvl8pPr marL="3429000" indent="-228600" algn="l" rtl="0" fontAlgn="base">
        <a:spcBef>
          <a:spcPct val="20000"/>
        </a:spcBef>
        <a:spcAft>
          <a:spcPct val="0"/>
        </a:spcAft>
        <a:buClr>
          <a:srgbClr val="CC0000"/>
        </a:buClr>
        <a:buChar char="»"/>
        <a:defRPr sz="2000">
          <a:solidFill>
            <a:schemeClr val="tx1"/>
          </a:solidFill>
          <a:latin typeface="+mn-lt"/>
          <a:ea typeface="+mn-ea"/>
        </a:defRPr>
      </a:lvl8pPr>
      <a:lvl9pPr marL="3886200" indent="-228600" algn="l" rtl="0" fontAlgn="base">
        <a:spcBef>
          <a:spcPct val="20000"/>
        </a:spcBef>
        <a:spcAft>
          <a:spcPct val="0"/>
        </a:spcAft>
        <a:buClr>
          <a:srgbClr val="CC0000"/>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790" name="Rectangle 22"/>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latin typeface="Arial"/>
                <a:ea typeface="Geneva" pitchFamily="1" charset="-128"/>
              </a:defRPr>
            </a:lvl1pPr>
          </a:lstStyle>
          <a:p>
            <a:pPr>
              <a:defRPr/>
            </a:pPr>
            <a:fld id="{E8FCE3B1-540D-4398-AC6A-D6977767508B}" type="slidenum">
              <a:rPr lang="en-US">
                <a:solidFill>
                  <a:srgbClr val="000000"/>
                </a:solidFill>
              </a:rPr>
              <a:pPr>
                <a:defRPr/>
              </a:pPr>
              <a:t>‹#›</a:t>
            </a:fld>
            <a:endParaRPr lang="en-US">
              <a:solidFill>
                <a:srgbClr val="000000"/>
              </a:solidFill>
            </a:endParaRPr>
          </a:p>
        </p:txBody>
      </p:sp>
      <p:sp>
        <p:nvSpPr>
          <p:cNvPr id="1028" name="Rectangle 12"/>
          <p:cNvSpPr>
            <a:spLocks noChangeArrowheads="1"/>
          </p:cNvSpPr>
          <p:nvPr userDrawn="1"/>
        </p:nvSpPr>
        <p:spPr bwMode="auto">
          <a:xfrm>
            <a:off x="0" y="0"/>
            <a:ext cx="9144000" cy="1143000"/>
          </a:xfrm>
          <a:prstGeom prst="rect">
            <a:avLst/>
          </a:prstGeom>
          <a:solidFill>
            <a:srgbClr val="928E7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3200" b="1">
              <a:solidFill>
                <a:srgbClr val="FFFFFF"/>
              </a:solidFill>
              <a:latin typeface="Key" pitchFamily="34" charset="0"/>
            </a:endParaRPr>
          </a:p>
        </p:txBody>
      </p:sp>
      <p:sp>
        <p:nvSpPr>
          <p:cNvPr id="1029" name="Rectangle 18"/>
          <p:cNvSpPr>
            <a:spLocks noGrp="1" noChangeArrowheads="1"/>
          </p:cNvSpPr>
          <p:nvPr>
            <p:ph type="title"/>
          </p:nvPr>
        </p:nvSpPr>
        <p:spPr bwMode="auto">
          <a:xfrm>
            <a:off x="533400" y="1524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27826686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ransition/>
  <p:hf hdr="0" ftr="0" dt="0"/>
  <p:txStyles>
    <p:titleStyle>
      <a:lvl1pPr algn="ctr" rtl="0" eaLnBrk="0" fontAlgn="base" hangingPunct="0">
        <a:spcBef>
          <a:spcPct val="0"/>
        </a:spcBef>
        <a:spcAft>
          <a:spcPct val="0"/>
        </a:spcAft>
        <a:defRPr sz="4400">
          <a:solidFill>
            <a:schemeClr val="bg1"/>
          </a:solidFill>
          <a:latin typeface="Key" pitchFamily="34" charset="0"/>
          <a:ea typeface="+mj-ea"/>
          <a:cs typeface="+mj-cs"/>
        </a:defRPr>
      </a:lvl1pPr>
      <a:lvl2pPr algn="ctr" rtl="0" eaLnBrk="0" fontAlgn="base" hangingPunct="0">
        <a:spcBef>
          <a:spcPct val="0"/>
        </a:spcBef>
        <a:spcAft>
          <a:spcPct val="0"/>
        </a:spcAft>
        <a:defRPr sz="4400">
          <a:solidFill>
            <a:schemeClr val="bg1"/>
          </a:solidFill>
          <a:latin typeface="Key" pitchFamily="34" charset="0"/>
        </a:defRPr>
      </a:lvl2pPr>
      <a:lvl3pPr algn="ctr" rtl="0" eaLnBrk="0" fontAlgn="base" hangingPunct="0">
        <a:spcBef>
          <a:spcPct val="0"/>
        </a:spcBef>
        <a:spcAft>
          <a:spcPct val="0"/>
        </a:spcAft>
        <a:defRPr sz="4400">
          <a:solidFill>
            <a:schemeClr val="bg1"/>
          </a:solidFill>
          <a:latin typeface="Key" pitchFamily="34" charset="0"/>
        </a:defRPr>
      </a:lvl3pPr>
      <a:lvl4pPr algn="ctr" rtl="0" eaLnBrk="0" fontAlgn="base" hangingPunct="0">
        <a:spcBef>
          <a:spcPct val="0"/>
        </a:spcBef>
        <a:spcAft>
          <a:spcPct val="0"/>
        </a:spcAft>
        <a:defRPr sz="4400">
          <a:solidFill>
            <a:schemeClr val="bg1"/>
          </a:solidFill>
          <a:latin typeface="Key" pitchFamily="34" charset="0"/>
        </a:defRPr>
      </a:lvl4pPr>
      <a:lvl5pPr algn="ctr" rtl="0" eaLnBrk="0" fontAlgn="base" hangingPunct="0">
        <a:spcBef>
          <a:spcPct val="0"/>
        </a:spcBef>
        <a:spcAft>
          <a:spcPct val="0"/>
        </a:spcAft>
        <a:defRPr sz="4400">
          <a:solidFill>
            <a:schemeClr val="bg1"/>
          </a:solidFill>
          <a:latin typeface="Key" pitchFamily="34" charset="0"/>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p:titleStyle>
    <p:bodyStyle>
      <a:lvl1pPr marL="342900" indent="-342900" algn="l" rtl="0" eaLnBrk="0" fontAlgn="base" hangingPunct="0">
        <a:spcBef>
          <a:spcPct val="20000"/>
        </a:spcBef>
        <a:spcAft>
          <a:spcPct val="0"/>
        </a:spcAft>
        <a:buChar char="•"/>
        <a:defRPr sz="3200">
          <a:solidFill>
            <a:srgbClr val="000000"/>
          </a:solidFill>
          <a:latin typeface="Key"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Key" pitchFamily="34" charset="0"/>
        </a:defRPr>
      </a:lvl2pPr>
      <a:lvl3pPr marL="1143000" indent="-228600" algn="l" rtl="0" eaLnBrk="0" fontAlgn="base" hangingPunct="0">
        <a:spcBef>
          <a:spcPct val="20000"/>
        </a:spcBef>
        <a:spcAft>
          <a:spcPct val="0"/>
        </a:spcAft>
        <a:buChar char="•"/>
        <a:defRPr sz="2400">
          <a:solidFill>
            <a:schemeClr val="tx1"/>
          </a:solidFill>
          <a:latin typeface="Key" pitchFamily="34" charset="0"/>
        </a:defRPr>
      </a:lvl3pPr>
      <a:lvl4pPr marL="1600200" indent="-228600" algn="l" rtl="0" eaLnBrk="0" fontAlgn="base" hangingPunct="0">
        <a:spcBef>
          <a:spcPct val="20000"/>
        </a:spcBef>
        <a:spcAft>
          <a:spcPct val="0"/>
        </a:spcAft>
        <a:buChar char="•"/>
        <a:defRPr sz="2000">
          <a:solidFill>
            <a:srgbClr val="000000"/>
          </a:solidFill>
          <a:latin typeface="Key" pitchFamily="34" charset="0"/>
        </a:defRPr>
      </a:lvl4pPr>
      <a:lvl5pPr marL="2057400" indent="-228600" algn="l" rtl="0" eaLnBrk="0" fontAlgn="base" hangingPunct="0">
        <a:spcBef>
          <a:spcPct val="20000"/>
        </a:spcBef>
        <a:spcAft>
          <a:spcPct val="0"/>
        </a:spcAft>
        <a:buChar char="•"/>
        <a:defRPr sz="2000">
          <a:solidFill>
            <a:schemeClr val="tx1"/>
          </a:solidFill>
          <a:latin typeface="Key"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790" name="Rectangle 22"/>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latin typeface="Arial"/>
                <a:ea typeface="Geneva" pitchFamily="1" charset="-128"/>
              </a:defRPr>
            </a:lvl1pPr>
          </a:lstStyle>
          <a:p>
            <a:pPr>
              <a:defRPr/>
            </a:pPr>
            <a:fld id="{E8FCE3B1-540D-4398-AC6A-D6977767508B}" type="slidenum">
              <a:rPr lang="en-US">
                <a:solidFill>
                  <a:srgbClr val="000000"/>
                </a:solidFill>
              </a:rPr>
              <a:pPr>
                <a:defRPr/>
              </a:pPr>
              <a:t>‹#›</a:t>
            </a:fld>
            <a:endParaRPr lang="en-US">
              <a:solidFill>
                <a:srgbClr val="000000"/>
              </a:solidFill>
            </a:endParaRPr>
          </a:p>
        </p:txBody>
      </p:sp>
      <p:sp>
        <p:nvSpPr>
          <p:cNvPr id="1028" name="Rectangle 12"/>
          <p:cNvSpPr>
            <a:spLocks noChangeArrowheads="1"/>
          </p:cNvSpPr>
          <p:nvPr userDrawn="1"/>
        </p:nvSpPr>
        <p:spPr bwMode="auto">
          <a:xfrm>
            <a:off x="0" y="0"/>
            <a:ext cx="9144000" cy="1143000"/>
          </a:xfrm>
          <a:prstGeom prst="rect">
            <a:avLst/>
          </a:prstGeom>
          <a:solidFill>
            <a:srgbClr val="928E7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3200" b="1">
              <a:solidFill>
                <a:srgbClr val="FFFFFF"/>
              </a:solidFill>
              <a:latin typeface="Key" pitchFamily="34" charset="0"/>
            </a:endParaRPr>
          </a:p>
        </p:txBody>
      </p:sp>
      <p:sp>
        <p:nvSpPr>
          <p:cNvPr id="1029" name="Rectangle 18"/>
          <p:cNvSpPr>
            <a:spLocks noGrp="1" noChangeArrowheads="1"/>
          </p:cNvSpPr>
          <p:nvPr>
            <p:ph type="title"/>
          </p:nvPr>
        </p:nvSpPr>
        <p:spPr bwMode="auto">
          <a:xfrm>
            <a:off x="533400" y="1524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7800615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ransition/>
  <p:hf hdr="0" ftr="0" dt="0"/>
  <p:txStyles>
    <p:titleStyle>
      <a:lvl1pPr algn="ctr" rtl="0" eaLnBrk="0" fontAlgn="base" hangingPunct="0">
        <a:spcBef>
          <a:spcPct val="0"/>
        </a:spcBef>
        <a:spcAft>
          <a:spcPct val="0"/>
        </a:spcAft>
        <a:defRPr sz="4400">
          <a:solidFill>
            <a:schemeClr val="bg1"/>
          </a:solidFill>
          <a:latin typeface="Key" pitchFamily="34" charset="0"/>
          <a:ea typeface="+mj-ea"/>
          <a:cs typeface="+mj-cs"/>
        </a:defRPr>
      </a:lvl1pPr>
      <a:lvl2pPr algn="ctr" rtl="0" eaLnBrk="0" fontAlgn="base" hangingPunct="0">
        <a:spcBef>
          <a:spcPct val="0"/>
        </a:spcBef>
        <a:spcAft>
          <a:spcPct val="0"/>
        </a:spcAft>
        <a:defRPr sz="4400">
          <a:solidFill>
            <a:schemeClr val="bg1"/>
          </a:solidFill>
          <a:latin typeface="Key" pitchFamily="34" charset="0"/>
        </a:defRPr>
      </a:lvl2pPr>
      <a:lvl3pPr algn="ctr" rtl="0" eaLnBrk="0" fontAlgn="base" hangingPunct="0">
        <a:spcBef>
          <a:spcPct val="0"/>
        </a:spcBef>
        <a:spcAft>
          <a:spcPct val="0"/>
        </a:spcAft>
        <a:defRPr sz="4400">
          <a:solidFill>
            <a:schemeClr val="bg1"/>
          </a:solidFill>
          <a:latin typeface="Key" pitchFamily="34" charset="0"/>
        </a:defRPr>
      </a:lvl3pPr>
      <a:lvl4pPr algn="ctr" rtl="0" eaLnBrk="0" fontAlgn="base" hangingPunct="0">
        <a:spcBef>
          <a:spcPct val="0"/>
        </a:spcBef>
        <a:spcAft>
          <a:spcPct val="0"/>
        </a:spcAft>
        <a:defRPr sz="4400">
          <a:solidFill>
            <a:schemeClr val="bg1"/>
          </a:solidFill>
          <a:latin typeface="Key" pitchFamily="34" charset="0"/>
        </a:defRPr>
      </a:lvl4pPr>
      <a:lvl5pPr algn="ctr" rtl="0" eaLnBrk="0" fontAlgn="base" hangingPunct="0">
        <a:spcBef>
          <a:spcPct val="0"/>
        </a:spcBef>
        <a:spcAft>
          <a:spcPct val="0"/>
        </a:spcAft>
        <a:defRPr sz="4400">
          <a:solidFill>
            <a:schemeClr val="bg1"/>
          </a:solidFill>
          <a:latin typeface="Key" pitchFamily="34" charset="0"/>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p:titleStyle>
    <p:bodyStyle>
      <a:lvl1pPr marL="342900" indent="-342900" algn="l" rtl="0" eaLnBrk="0" fontAlgn="base" hangingPunct="0">
        <a:spcBef>
          <a:spcPct val="20000"/>
        </a:spcBef>
        <a:spcAft>
          <a:spcPct val="0"/>
        </a:spcAft>
        <a:buChar char="•"/>
        <a:defRPr sz="3200">
          <a:solidFill>
            <a:srgbClr val="000000"/>
          </a:solidFill>
          <a:latin typeface="Key"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Key" pitchFamily="34" charset="0"/>
        </a:defRPr>
      </a:lvl2pPr>
      <a:lvl3pPr marL="1143000" indent="-228600" algn="l" rtl="0" eaLnBrk="0" fontAlgn="base" hangingPunct="0">
        <a:spcBef>
          <a:spcPct val="20000"/>
        </a:spcBef>
        <a:spcAft>
          <a:spcPct val="0"/>
        </a:spcAft>
        <a:buChar char="•"/>
        <a:defRPr sz="2400">
          <a:solidFill>
            <a:schemeClr val="tx1"/>
          </a:solidFill>
          <a:latin typeface="Key" pitchFamily="34" charset="0"/>
        </a:defRPr>
      </a:lvl3pPr>
      <a:lvl4pPr marL="1600200" indent="-228600" algn="l" rtl="0" eaLnBrk="0" fontAlgn="base" hangingPunct="0">
        <a:spcBef>
          <a:spcPct val="20000"/>
        </a:spcBef>
        <a:spcAft>
          <a:spcPct val="0"/>
        </a:spcAft>
        <a:buChar char="•"/>
        <a:defRPr sz="2000">
          <a:solidFill>
            <a:srgbClr val="000000"/>
          </a:solidFill>
          <a:latin typeface="Key" pitchFamily="34" charset="0"/>
        </a:defRPr>
      </a:lvl4pPr>
      <a:lvl5pPr marL="2057400" indent="-228600" algn="l" rtl="0" eaLnBrk="0" fontAlgn="base" hangingPunct="0">
        <a:spcBef>
          <a:spcPct val="20000"/>
        </a:spcBef>
        <a:spcAft>
          <a:spcPct val="0"/>
        </a:spcAft>
        <a:buChar char="•"/>
        <a:defRPr sz="2000">
          <a:solidFill>
            <a:schemeClr val="tx1"/>
          </a:solidFill>
          <a:latin typeface="Key"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790" name="Rectangle 22"/>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latin typeface="Arial"/>
                <a:ea typeface="Geneva" pitchFamily="1" charset="-128"/>
              </a:defRPr>
            </a:lvl1pPr>
          </a:lstStyle>
          <a:p>
            <a:pPr>
              <a:defRPr/>
            </a:pPr>
            <a:fld id="{E8FCE3B1-540D-4398-AC6A-D6977767508B}" type="slidenum">
              <a:rPr lang="en-US">
                <a:solidFill>
                  <a:srgbClr val="000000"/>
                </a:solidFill>
              </a:rPr>
              <a:pPr>
                <a:defRPr/>
              </a:pPr>
              <a:t>‹#›</a:t>
            </a:fld>
            <a:endParaRPr lang="en-US">
              <a:solidFill>
                <a:srgbClr val="000000"/>
              </a:solidFill>
            </a:endParaRPr>
          </a:p>
        </p:txBody>
      </p:sp>
      <p:sp>
        <p:nvSpPr>
          <p:cNvPr id="1028" name="Rectangle 12"/>
          <p:cNvSpPr>
            <a:spLocks noChangeArrowheads="1"/>
          </p:cNvSpPr>
          <p:nvPr userDrawn="1"/>
        </p:nvSpPr>
        <p:spPr bwMode="auto">
          <a:xfrm>
            <a:off x="0" y="0"/>
            <a:ext cx="9144000" cy="1143000"/>
          </a:xfrm>
          <a:prstGeom prst="rect">
            <a:avLst/>
          </a:prstGeom>
          <a:solidFill>
            <a:srgbClr val="928E7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3200" b="1">
              <a:solidFill>
                <a:srgbClr val="FFFFFF"/>
              </a:solidFill>
              <a:latin typeface="Key" pitchFamily="34" charset="0"/>
            </a:endParaRPr>
          </a:p>
        </p:txBody>
      </p:sp>
      <p:sp>
        <p:nvSpPr>
          <p:cNvPr id="1029" name="Rectangle 18"/>
          <p:cNvSpPr>
            <a:spLocks noGrp="1" noChangeArrowheads="1"/>
          </p:cNvSpPr>
          <p:nvPr>
            <p:ph type="title"/>
          </p:nvPr>
        </p:nvSpPr>
        <p:spPr bwMode="auto">
          <a:xfrm>
            <a:off x="533400" y="1524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8459030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Lst>
  <p:transition/>
  <p:hf hdr="0" ftr="0" dt="0"/>
  <p:txStyles>
    <p:titleStyle>
      <a:lvl1pPr algn="ctr" rtl="0" eaLnBrk="0" fontAlgn="base" hangingPunct="0">
        <a:spcBef>
          <a:spcPct val="0"/>
        </a:spcBef>
        <a:spcAft>
          <a:spcPct val="0"/>
        </a:spcAft>
        <a:defRPr sz="4400">
          <a:solidFill>
            <a:schemeClr val="bg1"/>
          </a:solidFill>
          <a:latin typeface="Key" pitchFamily="34" charset="0"/>
          <a:ea typeface="+mj-ea"/>
          <a:cs typeface="+mj-cs"/>
        </a:defRPr>
      </a:lvl1pPr>
      <a:lvl2pPr algn="ctr" rtl="0" eaLnBrk="0" fontAlgn="base" hangingPunct="0">
        <a:spcBef>
          <a:spcPct val="0"/>
        </a:spcBef>
        <a:spcAft>
          <a:spcPct val="0"/>
        </a:spcAft>
        <a:defRPr sz="4400">
          <a:solidFill>
            <a:schemeClr val="bg1"/>
          </a:solidFill>
          <a:latin typeface="Key" pitchFamily="34" charset="0"/>
        </a:defRPr>
      </a:lvl2pPr>
      <a:lvl3pPr algn="ctr" rtl="0" eaLnBrk="0" fontAlgn="base" hangingPunct="0">
        <a:spcBef>
          <a:spcPct val="0"/>
        </a:spcBef>
        <a:spcAft>
          <a:spcPct val="0"/>
        </a:spcAft>
        <a:defRPr sz="4400">
          <a:solidFill>
            <a:schemeClr val="bg1"/>
          </a:solidFill>
          <a:latin typeface="Key" pitchFamily="34" charset="0"/>
        </a:defRPr>
      </a:lvl3pPr>
      <a:lvl4pPr algn="ctr" rtl="0" eaLnBrk="0" fontAlgn="base" hangingPunct="0">
        <a:spcBef>
          <a:spcPct val="0"/>
        </a:spcBef>
        <a:spcAft>
          <a:spcPct val="0"/>
        </a:spcAft>
        <a:defRPr sz="4400">
          <a:solidFill>
            <a:schemeClr val="bg1"/>
          </a:solidFill>
          <a:latin typeface="Key" pitchFamily="34" charset="0"/>
        </a:defRPr>
      </a:lvl4pPr>
      <a:lvl5pPr algn="ctr" rtl="0" eaLnBrk="0" fontAlgn="base" hangingPunct="0">
        <a:spcBef>
          <a:spcPct val="0"/>
        </a:spcBef>
        <a:spcAft>
          <a:spcPct val="0"/>
        </a:spcAft>
        <a:defRPr sz="4400">
          <a:solidFill>
            <a:schemeClr val="bg1"/>
          </a:solidFill>
          <a:latin typeface="Key" pitchFamily="34" charset="0"/>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p:titleStyle>
    <p:bodyStyle>
      <a:lvl1pPr marL="342900" indent="-342900" algn="l" rtl="0" eaLnBrk="0" fontAlgn="base" hangingPunct="0">
        <a:spcBef>
          <a:spcPct val="20000"/>
        </a:spcBef>
        <a:spcAft>
          <a:spcPct val="0"/>
        </a:spcAft>
        <a:buChar char="•"/>
        <a:defRPr sz="3200">
          <a:solidFill>
            <a:srgbClr val="000000"/>
          </a:solidFill>
          <a:latin typeface="Key"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Key" pitchFamily="34" charset="0"/>
        </a:defRPr>
      </a:lvl2pPr>
      <a:lvl3pPr marL="1143000" indent="-228600" algn="l" rtl="0" eaLnBrk="0" fontAlgn="base" hangingPunct="0">
        <a:spcBef>
          <a:spcPct val="20000"/>
        </a:spcBef>
        <a:spcAft>
          <a:spcPct val="0"/>
        </a:spcAft>
        <a:buChar char="•"/>
        <a:defRPr sz="2400">
          <a:solidFill>
            <a:schemeClr val="tx1"/>
          </a:solidFill>
          <a:latin typeface="Key" pitchFamily="34" charset="0"/>
        </a:defRPr>
      </a:lvl3pPr>
      <a:lvl4pPr marL="1600200" indent="-228600" algn="l" rtl="0" eaLnBrk="0" fontAlgn="base" hangingPunct="0">
        <a:spcBef>
          <a:spcPct val="20000"/>
        </a:spcBef>
        <a:spcAft>
          <a:spcPct val="0"/>
        </a:spcAft>
        <a:buChar char="•"/>
        <a:defRPr sz="2000">
          <a:solidFill>
            <a:srgbClr val="000000"/>
          </a:solidFill>
          <a:latin typeface="Key" pitchFamily="34" charset="0"/>
        </a:defRPr>
      </a:lvl4pPr>
      <a:lvl5pPr marL="2057400" indent="-228600" algn="l" rtl="0" eaLnBrk="0" fontAlgn="base" hangingPunct="0">
        <a:spcBef>
          <a:spcPct val="20000"/>
        </a:spcBef>
        <a:spcAft>
          <a:spcPct val="0"/>
        </a:spcAft>
        <a:buChar char="•"/>
        <a:defRPr sz="2000">
          <a:solidFill>
            <a:schemeClr val="tx1"/>
          </a:solidFill>
          <a:latin typeface="Key"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POWERPOINT BACKGROUND"/>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035" name="Rectangle 3"/>
          <p:cNvSpPr>
            <a:spLocks noChangeArrowheads="1"/>
          </p:cNvSpPr>
          <p:nvPr/>
        </p:nvSpPr>
        <p:spPr bwMode="auto">
          <a:xfrm>
            <a:off x="0" y="0"/>
            <a:ext cx="9144000" cy="1447800"/>
          </a:xfrm>
          <a:prstGeom prst="rect">
            <a:avLst/>
          </a:prstGeom>
          <a:solidFill>
            <a:srgbClr val="000000"/>
          </a:solidFill>
          <a:ln w="9525">
            <a:noFill/>
            <a:miter lim="800000"/>
          </a:ln>
        </p:spPr>
        <p:txBody>
          <a:bodyPr wrap="none" anchor="ctr"/>
          <a:lstStyle/>
          <a:p>
            <a:pPr fontAlgn="auto">
              <a:spcBef>
                <a:spcPct val="0"/>
              </a:spcBef>
              <a:spcAft>
                <a:spcPct val="0"/>
              </a:spcAft>
              <a:defRPr/>
            </a:pPr>
            <a:endParaRPr lang="en-US">
              <a:solidFill>
                <a:srgbClr val="000000"/>
              </a:solidFill>
              <a:latin typeface="Arial"/>
            </a:endParaRPr>
          </a:p>
        </p:txBody>
      </p:sp>
      <p:pic>
        <p:nvPicPr>
          <p:cNvPr id="2052" name="Picture 4" descr="GMH FINAL (Blk-194)"/>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457200" y="6350000"/>
            <a:ext cx="2590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Grp="1" noChangeArrowheads="1"/>
          </p:cNvSpPr>
          <p:nvPr>
            <p:ph type="title"/>
          </p:nvPr>
        </p:nvSpPr>
        <p:spPr bwMode="auto">
          <a:xfrm>
            <a:off x="914400" y="304800"/>
            <a:ext cx="731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4" name="Rectangle 6"/>
          <p:cNvSpPr>
            <a:spLocks noGrp="1" noChangeArrowheads="1"/>
          </p:cNvSpPr>
          <p:nvPr>
            <p:ph type="body" idx="1"/>
          </p:nvPr>
        </p:nvSpPr>
        <p:spPr bwMode="auto">
          <a:xfrm>
            <a:off x="914400" y="1905000"/>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0039" name="Rectangle 7"/>
          <p:cNvSpPr>
            <a:spLocks noGrp="1" noChangeArrowheads="1"/>
          </p:cNvSpPr>
          <p:nvPr>
            <p:ph type="dt" sz="half" idx="2"/>
          </p:nvPr>
        </p:nvSpPr>
        <p:spPr bwMode="auto">
          <a:xfrm>
            <a:off x="685800" y="6248400"/>
            <a:ext cx="1905000" cy="457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eaLnBrk="1" fontAlgn="auto" hangingPunct="1">
              <a:spcBef>
                <a:spcPct val="0"/>
              </a:spcBef>
              <a:spcAft>
                <a:spcPct val="0"/>
              </a:spcAft>
              <a:buClrTx/>
              <a:defRPr sz="1400">
                <a:latin typeface="+mn-lt"/>
                <a:ea typeface="+mn-ea"/>
                <a:cs typeface="+mn-cs"/>
              </a:defRPr>
            </a:lvl1pPr>
          </a:lstStyle>
          <a:p>
            <a:pPr>
              <a:defRPr/>
            </a:pPr>
            <a:endParaRPr lang="en-US">
              <a:solidFill>
                <a:srgbClr val="000000"/>
              </a:solidFill>
            </a:endParaRPr>
          </a:p>
        </p:txBody>
      </p:sp>
      <p:sp>
        <p:nvSpPr>
          <p:cNvPr id="300040" name="Rectangle 8"/>
          <p:cNvSpPr>
            <a:spLocks noGrp="1" noChangeArrowheads="1"/>
          </p:cNvSpPr>
          <p:nvPr>
            <p:ph type="ftr" sz="quarter" idx="3"/>
          </p:nvPr>
        </p:nvSpPr>
        <p:spPr bwMode="auto">
          <a:xfrm>
            <a:off x="3124200" y="6248400"/>
            <a:ext cx="2895600" cy="457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lgn="ctr" eaLnBrk="1" fontAlgn="auto" hangingPunct="1">
              <a:spcBef>
                <a:spcPct val="0"/>
              </a:spcBef>
              <a:spcAft>
                <a:spcPct val="0"/>
              </a:spcAft>
              <a:buClrTx/>
              <a:defRPr sz="1400">
                <a:latin typeface="+mn-lt"/>
                <a:ea typeface="+mn-ea"/>
                <a:cs typeface="+mn-cs"/>
              </a:defRPr>
            </a:lvl1pPr>
          </a:lstStyle>
          <a:p>
            <a:pPr>
              <a:defRPr/>
            </a:pPr>
            <a:endParaRPr lang="en-US">
              <a:solidFill>
                <a:srgbClr val="000000"/>
              </a:solidFill>
            </a:endParaRPr>
          </a:p>
        </p:txBody>
      </p:sp>
      <p:sp>
        <p:nvSpPr>
          <p:cNvPr id="300041" name="Rectangle 9"/>
          <p:cNvSpPr>
            <a:spLocks noGrp="1" noChangeArrowheads="1"/>
          </p:cNvSpPr>
          <p:nvPr>
            <p:ph type="sldNum" sz="quarter" idx="4"/>
          </p:nvPr>
        </p:nvSpPr>
        <p:spPr bwMode="auto">
          <a:xfrm>
            <a:off x="6553200" y="6248400"/>
            <a:ext cx="1905000" cy="457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lgn="r" eaLnBrk="1" fontAlgn="auto" hangingPunct="1">
              <a:spcBef>
                <a:spcPct val="0"/>
              </a:spcBef>
              <a:spcAft>
                <a:spcPct val="0"/>
              </a:spcAft>
              <a:buClrTx/>
              <a:defRPr sz="1400">
                <a:latin typeface="+mn-lt"/>
                <a:ea typeface="+mn-ea"/>
                <a:cs typeface="+mn-cs"/>
              </a:defRPr>
            </a:lvl1pPr>
          </a:lstStyle>
          <a:p>
            <a:pPr>
              <a:defRPr/>
            </a:pPr>
            <a:fld id="{C43CD2CC-48F7-4694-BC63-2A4841EEA6E2}" type="slidenum">
              <a:rPr lang="en-US">
                <a:solidFill>
                  <a:srgbClr val="000000"/>
                </a:solidFill>
              </a:rPr>
              <a:pPr>
                <a:defRPr/>
              </a:pPr>
              <a:t>‹#›</a:t>
            </a:fld>
            <a:endParaRPr lang="en-US">
              <a:solidFill>
                <a:srgbClr val="000000"/>
              </a:solidFill>
            </a:endParaRPr>
          </a:p>
        </p:txBody>
      </p:sp>
      <p:sp>
        <p:nvSpPr>
          <p:cNvPr id="300042" name="Line 10"/>
          <p:cNvSpPr>
            <a:spLocks noChangeShapeType="1"/>
          </p:cNvSpPr>
          <p:nvPr/>
        </p:nvSpPr>
        <p:spPr bwMode="auto">
          <a:xfrm>
            <a:off x="0" y="1447800"/>
            <a:ext cx="9144000" cy="0"/>
          </a:xfrm>
          <a:prstGeom prst="line">
            <a:avLst/>
          </a:prstGeom>
          <a:noFill/>
          <a:ln w="60325">
            <a:solidFill>
              <a:srgbClr val="B5062A"/>
            </a:solidFill>
            <a:round/>
          </a:ln>
        </p:spPr>
        <p:txBody>
          <a:bodyPr wrap="none" anchor="ctr"/>
          <a:lstStyle/>
          <a:p>
            <a:pPr fontAlgn="auto">
              <a:spcBef>
                <a:spcPct val="0"/>
              </a:spcBef>
              <a:spcAft>
                <a:spcPct val="0"/>
              </a:spcAft>
              <a:defRPr/>
            </a:pPr>
            <a:endParaRPr lang="en-US">
              <a:solidFill>
                <a:srgbClr val="000000"/>
              </a:solidFill>
              <a:latin typeface="Arial"/>
            </a:endParaRPr>
          </a:p>
        </p:txBody>
      </p:sp>
      <p:sp>
        <p:nvSpPr>
          <p:cNvPr id="300043" name="AutoShape 11"/>
          <p:cNvSpPr>
            <a:spLocks noChangeArrowheads="1"/>
          </p:cNvSpPr>
          <p:nvPr/>
        </p:nvSpPr>
        <p:spPr bwMode="auto">
          <a:xfrm>
            <a:off x="381000" y="0"/>
            <a:ext cx="304800" cy="1371600"/>
          </a:xfrm>
          <a:prstGeom prst="flowChartMerge">
            <a:avLst/>
          </a:prstGeom>
          <a:solidFill>
            <a:srgbClr val="B5062A"/>
          </a:solidFill>
          <a:ln w="9525">
            <a:noFill/>
            <a:miter lim="800000"/>
          </a:ln>
        </p:spPr>
        <p:txBody>
          <a:bodyPr wrap="none" anchor="ctr"/>
          <a:lstStyle/>
          <a:p>
            <a:pPr fontAlgn="auto">
              <a:spcBef>
                <a:spcPct val="0"/>
              </a:spcBef>
              <a:spcAft>
                <a:spcPct val="0"/>
              </a:spcAft>
              <a:defRPr/>
            </a:pPr>
            <a:endParaRPr lang="en-US">
              <a:solidFill>
                <a:srgbClr val="000000"/>
              </a:solidFill>
              <a:latin typeface="Arial"/>
            </a:endParaRPr>
          </a:p>
        </p:txBody>
      </p:sp>
    </p:spTree>
    <p:extLst>
      <p:ext uri="{BB962C8B-B14F-4D97-AF65-F5344CB8AC3E}">
        <p14:creationId xmlns:p14="http://schemas.microsoft.com/office/powerpoint/2010/main" val="262876999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ransition/>
  <p:hf hdr="0" ftr="0" dt="0"/>
  <p:txStyles>
    <p:titleStyle>
      <a:lvl1pPr algn="ctr" rtl="0" eaLnBrk="0" fontAlgn="base" hangingPunct="0">
        <a:lnSpc>
          <a:spcPct val="75000"/>
        </a:lnSpc>
        <a:spcBef>
          <a:spcPct val="0"/>
        </a:spcBef>
        <a:spcAft>
          <a:spcPct val="0"/>
        </a:spcAft>
        <a:defRPr sz="4000" b="1">
          <a:solidFill>
            <a:schemeClr val="bg1"/>
          </a:solidFill>
          <a:latin typeface="+mj-lt"/>
          <a:ea typeface="+mj-ea"/>
          <a:cs typeface="+mj-cs"/>
        </a:defRPr>
      </a:lvl1pPr>
      <a:lvl2pPr algn="ctr" rtl="0" eaLnBrk="0" fontAlgn="base" hangingPunct="0">
        <a:lnSpc>
          <a:spcPct val="75000"/>
        </a:lnSpc>
        <a:spcBef>
          <a:spcPct val="0"/>
        </a:spcBef>
        <a:spcAft>
          <a:spcPct val="0"/>
        </a:spcAft>
        <a:defRPr sz="4000" b="1">
          <a:solidFill>
            <a:schemeClr val="bg1"/>
          </a:solidFill>
          <a:latin typeface="Arial"/>
          <a:ea typeface="ＭＳ Ｐゴシック" pitchFamily="16" charset="-128"/>
        </a:defRPr>
      </a:lvl2pPr>
      <a:lvl3pPr algn="ctr" rtl="0" eaLnBrk="0" fontAlgn="base" hangingPunct="0">
        <a:lnSpc>
          <a:spcPct val="75000"/>
        </a:lnSpc>
        <a:spcBef>
          <a:spcPct val="0"/>
        </a:spcBef>
        <a:spcAft>
          <a:spcPct val="0"/>
        </a:spcAft>
        <a:defRPr sz="4000" b="1">
          <a:solidFill>
            <a:schemeClr val="bg1"/>
          </a:solidFill>
          <a:latin typeface="Arial"/>
          <a:ea typeface="ＭＳ Ｐゴシック" pitchFamily="16" charset="-128"/>
        </a:defRPr>
      </a:lvl3pPr>
      <a:lvl4pPr algn="ctr" rtl="0" eaLnBrk="0" fontAlgn="base" hangingPunct="0">
        <a:lnSpc>
          <a:spcPct val="75000"/>
        </a:lnSpc>
        <a:spcBef>
          <a:spcPct val="0"/>
        </a:spcBef>
        <a:spcAft>
          <a:spcPct val="0"/>
        </a:spcAft>
        <a:defRPr sz="4000" b="1">
          <a:solidFill>
            <a:schemeClr val="bg1"/>
          </a:solidFill>
          <a:latin typeface="Arial"/>
          <a:ea typeface="ＭＳ Ｐゴシック" pitchFamily="16" charset="-128"/>
        </a:defRPr>
      </a:lvl4pPr>
      <a:lvl5pPr algn="ctr" rtl="0" eaLnBrk="0" fontAlgn="base" hangingPunct="0">
        <a:lnSpc>
          <a:spcPct val="75000"/>
        </a:lnSpc>
        <a:spcBef>
          <a:spcPct val="0"/>
        </a:spcBef>
        <a:spcAft>
          <a:spcPct val="0"/>
        </a:spcAft>
        <a:defRPr sz="4000" b="1">
          <a:solidFill>
            <a:schemeClr val="bg1"/>
          </a:solidFill>
          <a:latin typeface="Arial"/>
          <a:ea typeface="ＭＳ Ｐゴシック" pitchFamily="16" charset="-128"/>
        </a:defRPr>
      </a:lvl5pPr>
      <a:lvl6pPr marL="457200" algn="ctr" rtl="0" fontAlgn="base">
        <a:lnSpc>
          <a:spcPct val="75000"/>
        </a:lnSpc>
        <a:spcBef>
          <a:spcPct val="0"/>
        </a:spcBef>
        <a:spcAft>
          <a:spcPct val="0"/>
        </a:spcAft>
        <a:defRPr sz="4000" b="1">
          <a:solidFill>
            <a:schemeClr val="bg1"/>
          </a:solidFill>
          <a:latin typeface="Arial"/>
          <a:ea typeface="ＭＳ Ｐゴシック" pitchFamily="16" charset="-128"/>
        </a:defRPr>
      </a:lvl6pPr>
      <a:lvl7pPr marL="914400" algn="ctr" rtl="0" fontAlgn="base">
        <a:lnSpc>
          <a:spcPct val="75000"/>
        </a:lnSpc>
        <a:spcBef>
          <a:spcPct val="0"/>
        </a:spcBef>
        <a:spcAft>
          <a:spcPct val="0"/>
        </a:spcAft>
        <a:defRPr sz="4000" b="1">
          <a:solidFill>
            <a:schemeClr val="bg1"/>
          </a:solidFill>
          <a:latin typeface="Arial"/>
          <a:ea typeface="ＭＳ Ｐゴシック" pitchFamily="16" charset="-128"/>
        </a:defRPr>
      </a:lvl7pPr>
      <a:lvl8pPr marL="1371600" algn="ctr" rtl="0" fontAlgn="base">
        <a:lnSpc>
          <a:spcPct val="75000"/>
        </a:lnSpc>
        <a:spcBef>
          <a:spcPct val="0"/>
        </a:spcBef>
        <a:spcAft>
          <a:spcPct val="0"/>
        </a:spcAft>
        <a:defRPr sz="4000" b="1">
          <a:solidFill>
            <a:schemeClr val="bg1"/>
          </a:solidFill>
          <a:latin typeface="Arial"/>
          <a:ea typeface="ＭＳ Ｐゴシック" pitchFamily="16" charset="-128"/>
        </a:defRPr>
      </a:lvl8pPr>
      <a:lvl9pPr marL="1828800" algn="ctr" rtl="0" fontAlgn="base">
        <a:lnSpc>
          <a:spcPct val="75000"/>
        </a:lnSpc>
        <a:spcBef>
          <a:spcPct val="0"/>
        </a:spcBef>
        <a:spcAft>
          <a:spcPct val="0"/>
        </a:spcAft>
        <a:defRPr sz="4000" b="1">
          <a:solidFill>
            <a:schemeClr val="bg1"/>
          </a:solidFill>
          <a:latin typeface="Arial"/>
          <a:ea typeface="ＭＳ Ｐゴシック" pitchFamily="16" charset="-128"/>
        </a:defRPr>
      </a:lvl9pPr>
    </p:titleStyle>
    <p:bodyStyle>
      <a:lvl1pPr marL="342900" indent="-342900" algn="l" rtl="0" eaLnBrk="0" fontAlgn="base" hangingPunct="0">
        <a:spcBef>
          <a:spcPct val="20000"/>
        </a:spcBef>
        <a:spcAft>
          <a:spcPct val="0"/>
        </a:spcAft>
        <a:buClr>
          <a:srgbClr val="CC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CC0000"/>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CC000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CC0000"/>
        </a:buClr>
        <a:buChar char="»"/>
        <a:defRPr sz="2000">
          <a:solidFill>
            <a:schemeClr val="tx1"/>
          </a:solidFill>
          <a:latin typeface="+mn-lt"/>
          <a:ea typeface="+mn-ea"/>
        </a:defRPr>
      </a:lvl5pPr>
      <a:lvl6pPr marL="2514600" indent="-228600" algn="l" rtl="0" fontAlgn="base">
        <a:spcBef>
          <a:spcPct val="20000"/>
        </a:spcBef>
        <a:spcAft>
          <a:spcPct val="0"/>
        </a:spcAft>
        <a:buClr>
          <a:srgbClr val="CC0000"/>
        </a:buClr>
        <a:buChar char="»"/>
        <a:defRPr sz="2000">
          <a:solidFill>
            <a:schemeClr val="tx1"/>
          </a:solidFill>
          <a:latin typeface="+mn-lt"/>
          <a:ea typeface="+mn-ea"/>
        </a:defRPr>
      </a:lvl6pPr>
      <a:lvl7pPr marL="2971800" indent="-228600" algn="l" rtl="0" fontAlgn="base">
        <a:spcBef>
          <a:spcPct val="20000"/>
        </a:spcBef>
        <a:spcAft>
          <a:spcPct val="0"/>
        </a:spcAft>
        <a:buClr>
          <a:srgbClr val="CC0000"/>
        </a:buClr>
        <a:buChar char="»"/>
        <a:defRPr sz="2000">
          <a:solidFill>
            <a:schemeClr val="tx1"/>
          </a:solidFill>
          <a:latin typeface="+mn-lt"/>
          <a:ea typeface="+mn-ea"/>
        </a:defRPr>
      </a:lvl7pPr>
      <a:lvl8pPr marL="3429000" indent="-228600" algn="l" rtl="0" fontAlgn="base">
        <a:spcBef>
          <a:spcPct val="20000"/>
        </a:spcBef>
        <a:spcAft>
          <a:spcPct val="0"/>
        </a:spcAft>
        <a:buClr>
          <a:srgbClr val="CC0000"/>
        </a:buClr>
        <a:buChar char="»"/>
        <a:defRPr sz="2000">
          <a:solidFill>
            <a:schemeClr val="tx1"/>
          </a:solidFill>
          <a:latin typeface="+mn-lt"/>
          <a:ea typeface="+mn-ea"/>
        </a:defRPr>
      </a:lvl8pPr>
      <a:lvl9pPr marL="3886200" indent="-228600" algn="l" rtl="0" fontAlgn="base">
        <a:spcBef>
          <a:spcPct val="20000"/>
        </a:spcBef>
        <a:spcAft>
          <a:spcPct val="0"/>
        </a:spcAft>
        <a:buClr>
          <a:srgbClr val="CC0000"/>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790" name="Rectangle 22"/>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latin typeface="Arial"/>
                <a:ea typeface="Geneva" pitchFamily="1" charset="-128"/>
              </a:defRPr>
            </a:lvl1pPr>
          </a:lstStyle>
          <a:p>
            <a:pPr>
              <a:defRPr/>
            </a:pPr>
            <a:fld id="{565AFA86-08AC-4A07-A250-D7FEEFBD0AC5}" type="slidenum">
              <a:rPr lang="en-US">
                <a:solidFill>
                  <a:srgbClr val="000000"/>
                </a:solidFill>
              </a:rPr>
              <a:pPr>
                <a:defRPr/>
              </a:pPr>
              <a:t>‹#›</a:t>
            </a:fld>
            <a:endParaRPr lang="en-US">
              <a:solidFill>
                <a:srgbClr val="000000"/>
              </a:solidFill>
            </a:endParaRPr>
          </a:p>
        </p:txBody>
      </p:sp>
      <p:sp>
        <p:nvSpPr>
          <p:cNvPr id="1028" name="Rectangle 12"/>
          <p:cNvSpPr>
            <a:spLocks noChangeArrowheads="1"/>
          </p:cNvSpPr>
          <p:nvPr userDrawn="1"/>
        </p:nvSpPr>
        <p:spPr bwMode="auto">
          <a:xfrm>
            <a:off x="0" y="0"/>
            <a:ext cx="9144000" cy="1143000"/>
          </a:xfrm>
          <a:prstGeom prst="rect">
            <a:avLst/>
          </a:prstGeom>
          <a:solidFill>
            <a:srgbClr val="928E7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3200" b="1">
              <a:solidFill>
                <a:srgbClr val="FFFFFF"/>
              </a:solidFill>
              <a:latin typeface="Key" pitchFamily="34" charset="0"/>
            </a:endParaRPr>
          </a:p>
        </p:txBody>
      </p:sp>
      <p:sp>
        <p:nvSpPr>
          <p:cNvPr id="1029" name="Rectangle 18"/>
          <p:cNvSpPr>
            <a:spLocks noGrp="1" noChangeArrowheads="1"/>
          </p:cNvSpPr>
          <p:nvPr>
            <p:ph type="title"/>
          </p:nvPr>
        </p:nvSpPr>
        <p:spPr bwMode="auto">
          <a:xfrm>
            <a:off x="533400" y="1524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31550911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Lst>
  <p:transition/>
  <p:hf hdr="0" ftr="0" dt="0"/>
  <p:txStyles>
    <p:titleStyle>
      <a:lvl1pPr algn="ctr" rtl="0" eaLnBrk="0" fontAlgn="base" hangingPunct="0">
        <a:spcBef>
          <a:spcPct val="0"/>
        </a:spcBef>
        <a:spcAft>
          <a:spcPct val="0"/>
        </a:spcAft>
        <a:defRPr sz="4400">
          <a:solidFill>
            <a:schemeClr val="bg1"/>
          </a:solidFill>
          <a:latin typeface="Key" pitchFamily="34" charset="0"/>
          <a:ea typeface="+mj-ea"/>
          <a:cs typeface="+mj-cs"/>
        </a:defRPr>
      </a:lvl1pPr>
      <a:lvl2pPr algn="ctr" rtl="0" eaLnBrk="0" fontAlgn="base" hangingPunct="0">
        <a:spcBef>
          <a:spcPct val="0"/>
        </a:spcBef>
        <a:spcAft>
          <a:spcPct val="0"/>
        </a:spcAft>
        <a:defRPr sz="4400">
          <a:solidFill>
            <a:schemeClr val="bg1"/>
          </a:solidFill>
          <a:latin typeface="Key" pitchFamily="34" charset="0"/>
        </a:defRPr>
      </a:lvl2pPr>
      <a:lvl3pPr algn="ctr" rtl="0" eaLnBrk="0" fontAlgn="base" hangingPunct="0">
        <a:spcBef>
          <a:spcPct val="0"/>
        </a:spcBef>
        <a:spcAft>
          <a:spcPct val="0"/>
        </a:spcAft>
        <a:defRPr sz="4400">
          <a:solidFill>
            <a:schemeClr val="bg1"/>
          </a:solidFill>
          <a:latin typeface="Key" pitchFamily="34" charset="0"/>
        </a:defRPr>
      </a:lvl3pPr>
      <a:lvl4pPr algn="ctr" rtl="0" eaLnBrk="0" fontAlgn="base" hangingPunct="0">
        <a:spcBef>
          <a:spcPct val="0"/>
        </a:spcBef>
        <a:spcAft>
          <a:spcPct val="0"/>
        </a:spcAft>
        <a:defRPr sz="4400">
          <a:solidFill>
            <a:schemeClr val="bg1"/>
          </a:solidFill>
          <a:latin typeface="Key" pitchFamily="34" charset="0"/>
        </a:defRPr>
      </a:lvl4pPr>
      <a:lvl5pPr algn="ctr" rtl="0" eaLnBrk="0" fontAlgn="base" hangingPunct="0">
        <a:spcBef>
          <a:spcPct val="0"/>
        </a:spcBef>
        <a:spcAft>
          <a:spcPct val="0"/>
        </a:spcAft>
        <a:defRPr sz="4400">
          <a:solidFill>
            <a:schemeClr val="bg1"/>
          </a:solidFill>
          <a:latin typeface="Key" pitchFamily="34" charset="0"/>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p:titleStyle>
    <p:bodyStyle>
      <a:lvl1pPr marL="342900" indent="-342900" algn="l" rtl="0" eaLnBrk="0" fontAlgn="base" hangingPunct="0">
        <a:spcBef>
          <a:spcPct val="20000"/>
        </a:spcBef>
        <a:spcAft>
          <a:spcPct val="0"/>
        </a:spcAft>
        <a:buChar char="•"/>
        <a:defRPr sz="3200">
          <a:solidFill>
            <a:srgbClr val="000000"/>
          </a:solidFill>
          <a:latin typeface="Key"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Key" pitchFamily="34" charset="0"/>
        </a:defRPr>
      </a:lvl2pPr>
      <a:lvl3pPr marL="1143000" indent="-228600" algn="l" rtl="0" eaLnBrk="0" fontAlgn="base" hangingPunct="0">
        <a:spcBef>
          <a:spcPct val="20000"/>
        </a:spcBef>
        <a:spcAft>
          <a:spcPct val="0"/>
        </a:spcAft>
        <a:buChar char="•"/>
        <a:defRPr sz="2400">
          <a:solidFill>
            <a:schemeClr val="tx1"/>
          </a:solidFill>
          <a:latin typeface="Key" pitchFamily="34" charset="0"/>
        </a:defRPr>
      </a:lvl3pPr>
      <a:lvl4pPr marL="1600200" indent="-228600" algn="l" rtl="0" eaLnBrk="0" fontAlgn="base" hangingPunct="0">
        <a:spcBef>
          <a:spcPct val="20000"/>
        </a:spcBef>
        <a:spcAft>
          <a:spcPct val="0"/>
        </a:spcAft>
        <a:buChar char="•"/>
        <a:defRPr sz="2000">
          <a:solidFill>
            <a:srgbClr val="000000"/>
          </a:solidFill>
          <a:latin typeface="Key" pitchFamily="34" charset="0"/>
        </a:defRPr>
      </a:lvl4pPr>
      <a:lvl5pPr marL="2057400" indent="-228600" algn="l" rtl="0" eaLnBrk="0" fontAlgn="base" hangingPunct="0">
        <a:spcBef>
          <a:spcPct val="20000"/>
        </a:spcBef>
        <a:spcAft>
          <a:spcPct val="0"/>
        </a:spcAft>
        <a:buChar char="•"/>
        <a:defRPr sz="2000">
          <a:solidFill>
            <a:schemeClr val="tx1"/>
          </a:solidFill>
          <a:latin typeface="Key"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body" idx="1"/>
          </p:nvPr>
        </p:nvSpPr>
        <p:spPr bwMode="auto">
          <a:xfrm>
            <a:off x="685800" y="14478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790" name="Rectangle 22"/>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400">
                <a:latin typeface="Arial"/>
                <a:ea typeface="Geneva" pitchFamily="1" charset="-128"/>
              </a:defRPr>
            </a:lvl1pPr>
          </a:lstStyle>
          <a:p>
            <a:pPr>
              <a:defRPr/>
            </a:pPr>
            <a:fld id="{E8FCE3B1-540D-4398-AC6A-D6977767508B}" type="slidenum">
              <a:rPr lang="en-US">
                <a:solidFill>
                  <a:srgbClr val="000000"/>
                </a:solidFill>
              </a:rPr>
              <a:pPr>
                <a:defRPr/>
              </a:pPr>
              <a:t>‹#›</a:t>
            </a:fld>
            <a:endParaRPr lang="en-US">
              <a:solidFill>
                <a:srgbClr val="000000"/>
              </a:solidFill>
            </a:endParaRPr>
          </a:p>
        </p:txBody>
      </p:sp>
      <p:sp>
        <p:nvSpPr>
          <p:cNvPr id="1028" name="Rectangle 12"/>
          <p:cNvSpPr>
            <a:spLocks noChangeArrowheads="1"/>
          </p:cNvSpPr>
          <p:nvPr userDrawn="1"/>
        </p:nvSpPr>
        <p:spPr bwMode="auto">
          <a:xfrm>
            <a:off x="0" y="0"/>
            <a:ext cx="9144000" cy="1143000"/>
          </a:xfrm>
          <a:prstGeom prst="rect">
            <a:avLst/>
          </a:prstGeom>
          <a:solidFill>
            <a:srgbClr val="928E7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3200" b="1">
              <a:solidFill>
                <a:srgbClr val="FFFFFF"/>
              </a:solidFill>
              <a:latin typeface="Key" pitchFamily="34" charset="0"/>
            </a:endParaRPr>
          </a:p>
        </p:txBody>
      </p:sp>
      <p:sp>
        <p:nvSpPr>
          <p:cNvPr id="1029" name="Rectangle 18"/>
          <p:cNvSpPr>
            <a:spLocks noGrp="1" noChangeArrowheads="1"/>
          </p:cNvSpPr>
          <p:nvPr>
            <p:ph type="title"/>
          </p:nvPr>
        </p:nvSpPr>
        <p:spPr bwMode="auto">
          <a:xfrm>
            <a:off x="533400" y="1524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38050048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Lst>
  <p:transition/>
  <p:hf hdr="0" ftr="0" dt="0"/>
  <p:txStyles>
    <p:titleStyle>
      <a:lvl1pPr algn="ctr" rtl="0" eaLnBrk="0" fontAlgn="base" hangingPunct="0">
        <a:spcBef>
          <a:spcPct val="0"/>
        </a:spcBef>
        <a:spcAft>
          <a:spcPct val="0"/>
        </a:spcAft>
        <a:defRPr sz="4400">
          <a:solidFill>
            <a:schemeClr val="bg1"/>
          </a:solidFill>
          <a:latin typeface="Key" pitchFamily="34" charset="0"/>
          <a:ea typeface="+mj-ea"/>
          <a:cs typeface="+mj-cs"/>
        </a:defRPr>
      </a:lvl1pPr>
      <a:lvl2pPr algn="ctr" rtl="0" eaLnBrk="0" fontAlgn="base" hangingPunct="0">
        <a:spcBef>
          <a:spcPct val="0"/>
        </a:spcBef>
        <a:spcAft>
          <a:spcPct val="0"/>
        </a:spcAft>
        <a:defRPr sz="4400">
          <a:solidFill>
            <a:schemeClr val="bg1"/>
          </a:solidFill>
          <a:latin typeface="Key" pitchFamily="34" charset="0"/>
        </a:defRPr>
      </a:lvl2pPr>
      <a:lvl3pPr algn="ctr" rtl="0" eaLnBrk="0" fontAlgn="base" hangingPunct="0">
        <a:spcBef>
          <a:spcPct val="0"/>
        </a:spcBef>
        <a:spcAft>
          <a:spcPct val="0"/>
        </a:spcAft>
        <a:defRPr sz="4400">
          <a:solidFill>
            <a:schemeClr val="bg1"/>
          </a:solidFill>
          <a:latin typeface="Key" pitchFamily="34" charset="0"/>
        </a:defRPr>
      </a:lvl3pPr>
      <a:lvl4pPr algn="ctr" rtl="0" eaLnBrk="0" fontAlgn="base" hangingPunct="0">
        <a:spcBef>
          <a:spcPct val="0"/>
        </a:spcBef>
        <a:spcAft>
          <a:spcPct val="0"/>
        </a:spcAft>
        <a:defRPr sz="4400">
          <a:solidFill>
            <a:schemeClr val="bg1"/>
          </a:solidFill>
          <a:latin typeface="Key" pitchFamily="34" charset="0"/>
        </a:defRPr>
      </a:lvl4pPr>
      <a:lvl5pPr algn="ctr" rtl="0" eaLnBrk="0" fontAlgn="base" hangingPunct="0">
        <a:spcBef>
          <a:spcPct val="0"/>
        </a:spcBef>
        <a:spcAft>
          <a:spcPct val="0"/>
        </a:spcAft>
        <a:defRPr sz="4400">
          <a:solidFill>
            <a:schemeClr val="bg1"/>
          </a:solidFill>
          <a:latin typeface="Key" pitchFamily="34" charset="0"/>
        </a:defRPr>
      </a:lvl5pPr>
      <a:lvl6pPr marL="457200" algn="ctr" rtl="0" fontAlgn="base">
        <a:spcBef>
          <a:spcPct val="0"/>
        </a:spcBef>
        <a:spcAft>
          <a:spcPct val="0"/>
        </a:spcAft>
        <a:defRPr sz="4400">
          <a:solidFill>
            <a:schemeClr val="tx2"/>
          </a:solidFill>
          <a:latin typeface="Arial"/>
        </a:defRPr>
      </a:lvl6pPr>
      <a:lvl7pPr marL="914400" algn="ctr" rtl="0" fontAlgn="base">
        <a:spcBef>
          <a:spcPct val="0"/>
        </a:spcBef>
        <a:spcAft>
          <a:spcPct val="0"/>
        </a:spcAft>
        <a:defRPr sz="4400">
          <a:solidFill>
            <a:schemeClr val="tx2"/>
          </a:solidFill>
          <a:latin typeface="Arial"/>
        </a:defRPr>
      </a:lvl7pPr>
      <a:lvl8pPr marL="1371600" algn="ctr" rtl="0" fontAlgn="base">
        <a:spcBef>
          <a:spcPct val="0"/>
        </a:spcBef>
        <a:spcAft>
          <a:spcPct val="0"/>
        </a:spcAft>
        <a:defRPr sz="4400">
          <a:solidFill>
            <a:schemeClr val="tx2"/>
          </a:solidFill>
          <a:latin typeface="Arial"/>
        </a:defRPr>
      </a:lvl8pPr>
      <a:lvl9pPr marL="1828800" algn="ctr" rtl="0" fontAlgn="base">
        <a:spcBef>
          <a:spcPct val="0"/>
        </a:spcBef>
        <a:spcAft>
          <a:spcPct val="0"/>
        </a:spcAft>
        <a:defRPr sz="4400">
          <a:solidFill>
            <a:schemeClr val="tx2"/>
          </a:solidFill>
          <a:latin typeface="Arial"/>
        </a:defRPr>
      </a:lvl9pPr>
    </p:titleStyle>
    <p:bodyStyle>
      <a:lvl1pPr marL="342900" indent="-342900" algn="l" rtl="0" eaLnBrk="0" fontAlgn="base" hangingPunct="0">
        <a:spcBef>
          <a:spcPct val="20000"/>
        </a:spcBef>
        <a:spcAft>
          <a:spcPct val="0"/>
        </a:spcAft>
        <a:buChar char="•"/>
        <a:defRPr sz="3200">
          <a:solidFill>
            <a:srgbClr val="000000"/>
          </a:solidFill>
          <a:latin typeface="Key"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Key" pitchFamily="34" charset="0"/>
        </a:defRPr>
      </a:lvl2pPr>
      <a:lvl3pPr marL="1143000" indent="-228600" algn="l" rtl="0" eaLnBrk="0" fontAlgn="base" hangingPunct="0">
        <a:spcBef>
          <a:spcPct val="20000"/>
        </a:spcBef>
        <a:spcAft>
          <a:spcPct val="0"/>
        </a:spcAft>
        <a:buChar char="•"/>
        <a:defRPr sz="2400">
          <a:solidFill>
            <a:schemeClr val="tx1"/>
          </a:solidFill>
          <a:latin typeface="Key" pitchFamily="34" charset="0"/>
        </a:defRPr>
      </a:lvl3pPr>
      <a:lvl4pPr marL="1600200" indent="-228600" algn="l" rtl="0" eaLnBrk="0" fontAlgn="base" hangingPunct="0">
        <a:spcBef>
          <a:spcPct val="20000"/>
        </a:spcBef>
        <a:spcAft>
          <a:spcPct val="0"/>
        </a:spcAft>
        <a:buChar char="•"/>
        <a:defRPr sz="2000">
          <a:solidFill>
            <a:srgbClr val="000000"/>
          </a:solidFill>
          <a:latin typeface="Key" pitchFamily="34" charset="0"/>
        </a:defRPr>
      </a:lvl4pPr>
      <a:lvl5pPr marL="2057400" indent="-228600" algn="l" rtl="0" eaLnBrk="0" fontAlgn="base" hangingPunct="0">
        <a:spcBef>
          <a:spcPct val="20000"/>
        </a:spcBef>
        <a:spcAft>
          <a:spcPct val="0"/>
        </a:spcAft>
        <a:buChar char="•"/>
        <a:defRPr sz="2000">
          <a:solidFill>
            <a:schemeClr val="tx1"/>
          </a:solidFill>
          <a:latin typeface="Key"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morrow@kelleherholland.com"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oregon.gov/dor/programs/businesses/Pages/Pass-Through-Entity-Elective-Tax.asp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www.ssrn.com/" TargetMode="External"/><Relationship Id="rId1" Type="http://schemas.openxmlformats.org/officeDocument/2006/relationships/slideLayout" Target="../slideLayouts/slideLayout19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protect.checkpoint.com/v2/___https:/www.irs.gov/businesses/partnerships/bba-centralized-partnership-audit-regime___.YzJ1OmtlbGxlaGVyaG9sbGFuZHBvYzpjOm86ZTI4ZTU2MGI3YWQzZDJiNGRmNzBlMTg0MWUyYWUzOWQ6Njo5MGFiOmQyODVhZDc3ZmViMGE3MTUyNzhiYjJkOTYzMDg5OGY1M2ZjNWViOTBlZTRmZGU1M2IzM2ViY2IxZTEwMTNkY2E6cDpUOk4"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mailto:emorrow@kelleherholland.com"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hyperlink" Target="mailto:edwinmorrow@msn.co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law.cornell.edu/uscode/text/26/164"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irs.gov/pub/irs-drop/n-20-75.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AC67C3-4131-A69C-198F-23EA2022A09E}"/>
              </a:ext>
            </a:extLst>
          </p:cNvPr>
          <p:cNvSpPr>
            <a:spLocks noGrp="1"/>
          </p:cNvSpPr>
          <p:nvPr>
            <p:ph type="ctrTitle"/>
          </p:nvPr>
        </p:nvSpPr>
        <p:spPr>
          <a:xfrm>
            <a:off x="1143000" y="1122363"/>
            <a:ext cx="7315200" cy="1392237"/>
          </a:xfrm>
        </p:spPr>
        <p:txBody>
          <a:bodyPr>
            <a:noAutofit/>
          </a:bodyPr>
          <a:lstStyle/>
          <a:p>
            <a:r>
              <a:rPr lang="en-US" sz="3200" b="1" dirty="0">
                <a:solidFill>
                  <a:schemeClr val="bg2">
                    <a:lumMod val="50000"/>
                  </a:schemeClr>
                </a:solidFill>
                <a:latin typeface="+mn-lt"/>
              </a:rPr>
              <a:t>State Pass Through Entity Tax Issues </a:t>
            </a:r>
            <a:br>
              <a:rPr lang="en-US" sz="3200" b="1" dirty="0">
                <a:solidFill>
                  <a:schemeClr val="bg2">
                    <a:lumMod val="50000"/>
                  </a:schemeClr>
                </a:solidFill>
                <a:latin typeface="+mn-lt"/>
              </a:rPr>
            </a:br>
            <a:r>
              <a:rPr lang="en-US" sz="3200" b="1" dirty="0">
                <a:solidFill>
                  <a:schemeClr val="bg2">
                    <a:lumMod val="50000"/>
                  </a:schemeClr>
                </a:solidFill>
                <a:latin typeface="+mn-lt"/>
              </a:rPr>
              <a:t>for Financial, Tax and Estate Planners</a:t>
            </a:r>
            <a:br>
              <a:rPr lang="en-US" sz="3200" b="1" dirty="0">
                <a:solidFill>
                  <a:schemeClr val="bg2">
                    <a:lumMod val="50000"/>
                  </a:schemeClr>
                </a:solidFill>
                <a:latin typeface="+mn-lt"/>
              </a:rPr>
            </a:br>
            <a:r>
              <a:rPr lang="en-US" sz="2800" b="1" i="1" dirty="0">
                <a:solidFill>
                  <a:schemeClr val="bg2">
                    <a:lumMod val="50000"/>
                  </a:schemeClr>
                </a:solidFill>
                <a:latin typeface="+mn-lt"/>
              </a:rPr>
              <a:t>Including</a:t>
            </a:r>
            <a:r>
              <a:rPr lang="en-US" sz="3200" b="1" dirty="0">
                <a:solidFill>
                  <a:schemeClr val="bg2">
                    <a:lumMod val="50000"/>
                  </a:schemeClr>
                </a:solidFill>
                <a:latin typeface="+mn-lt"/>
              </a:rPr>
              <a:t> </a:t>
            </a:r>
          </a:p>
        </p:txBody>
      </p:sp>
      <p:sp>
        <p:nvSpPr>
          <p:cNvPr id="8" name="Subtitle 7">
            <a:extLst>
              <a:ext uri="{FF2B5EF4-FFF2-40B4-BE49-F238E27FC236}">
                <a16:creationId xmlns:a16="http://schemas.microsoft.com/office/drawing/2014/main" id="{3C15DB73-AF36-429E-6D5A-1EB92453D6EA}"/>
              </a:ext>
            </a:extLst>
          </p:cNvPr>
          <p:cNvSpPr>
            <a:spLocks noGrp="1"/>
          </p:cNvSpPr>
          <p:nvPr>
            <p:ph type="subTitle" idx="1"/>
          </p:nvPr>
        </p:nvSpPr>
        <p:spPr>
          <a:xfrm>
            <a:off x="1143000" y="2622550"/>
            <a:ext cx="7178040" cy="2635250"/>
          </a:xfrm>
        </p:spPr>
        <p:txBody>
          <a:bodyPr>
            <a:normAutofit/>
          </a:bodyPr>
          <a:lstStyle/>
          <a:p>
            <a:r>
              <a:rPr lang="en-US" b="1" dirty="0">
                <a:solidFill>
                  <a:schemeClr val="bg2">
                    <a:lumMod val="50000"/>
                  </a:schemeClr>
                </a:solidFill>
              </a:rPr>
              <a:t>Dangers When Irrevocable Grantor Trusts (IGTs) Own Pass-Through Entities (PTEs) that Pay State Income Tax for the Grantor</a:t>
            </a:r>
            <a:br>
              <a:rPr lang="en-US" dirty="0">
                <a:solidFill>
                  <a:schemeClr val="bg2">
                    <a:lumMod val="50000"/>
                  </a:schemeClr>
                </a:solidFill>
              </a:rPr>
            </a:br>
            <a:br>
              <a:rPr lang="en-US" dirty="0">
                <a:solidFill>
                  <a:schemeClr val="bg2">
                    <a:lumMod val="50000"/>
                  </a:schemeClr>
                </a:solidFill>
              </a:rPr>
            </a:br>
            <a:r>
              <a:rPr lang="en-US" dirty="0">
                <a:solidFill>
                  <a:schemeClr val="bg2">
                    <a:lumMod val="50000"/>
                  </a:schemeClr>
                </a:solidFill>
              </a:rPr>
              <a:t>Portland Tax Forum</a:t>
            </a:r>
            <a:br>
              <a:rPr lang="en-US" dirty="0">
                <a:solidFill>
                  <a:schemeClr val="bg2">
                    <a:lumMod val="50000"/>
                  </a:schemeClr>
                </a:solidFill>
              </a:rPr>
            </a:br>
            <a:r>
              <a:rPr lang="en-US" dirty="0">
                <a:solidFill>
                  <a:schemeClr val="bg2">
                    <a:lumMod val="50000"/>
                  </a:schemeClr>
                </a:solidFill>
              </a:rPr>
              <a:t>December 4, 2025</a:t>
            </a:r>
            <a:br>
              <a:rPr lang="en-US" dirty="0"/>
            </a:br>
            <a:endParaRPr lang="en-US" dirty="0"/>
          </a:p>
        </p:txBody>
      </p:sp>
      <p:sp>
        <p:nvSpPr>
          <p:cNvPr id="4" name="Slide Number Placeholder 3">
            <a:extLst>
              <a:ext uri="{FF2B5EF4-FFF2-40B4-BE49-F238E27FC236}">
                <a16:creationId xmlns:a16="http://schemas.microsoft.com/office/drawing/2014/main" id="{B6BDC6F3-8836-6FCF-4489-37E076A1346A}"/>
              </a:ext>
            </a:extLst>
          </p:cNvPr>
          <p:cNvSpPr>
            <a:spLocks noGrp="1"/>
          </p:cNvSpPr>
          <p:nvPr>
            <p:ph type="sldNum" sz="quarter" idx="12"/>
          </p:nvPr>
        </p:nvSpPr>
        <p:spPr/>
        <p:txBody>
          <a:bodyPr/>
          <a:lstStyle/>
          <a:p>
            <a:pPr>
              <a:defRPr/>
            </a:pPr>
            <a:fld id="{F27CE887-529A-45B1-89C2-2DC14758121E}" type="slidenum">
              <a:rPr lang="en-US" smtClean="0"/>
              <a:pPr>
                <a:defRPr/>
              </a:pPr>
              <a:t>1</a:t>
            </a:fld>
            <a:endParaRPr lang="en-US"/>
          </a:p>
        </p:txBody>
      </p:sp>
      <p:sp>
        <p:nvSpPr>
          <p:cNvPr id="9" name="Text Placeholder 2">
            <a:extLst>
              <a:ext uri="{FF2B5EF4-FFF2-40B4-BE49-F238E27FC236}">
                <a16:creationId xmlns:a16="http://schemas.microsoft.com/office/drawing/2014/main" id="{F19515FB-E074-46E8-8F1C-DF0145D1856F}"/>
              </a:ext>
            </a:extLst>
          </p:cNvPr>
          <p:cNvSpPr txBox="1">
            <a:spLocks/>
          </p:cNvSpPr>
          <p:nvPr/>
        </p:nvSpPr>
        <p:spPr>
          <a:xfrm>
            <a:off x="822960" y="5181600"/>
            <a:ext cx="7696200" cy="10667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itchFamily="34" charset="0"/>
              <a:buNone/>
              <a:defRPr sz="1600" kern="1200">
                <a:solidFill>
                  <a:schemeClr val="tx1"/>
                </a:solidFill>
                <a:latin typeface="+mn-lt"/>
                <a:ea typeface="+mn-ea"/>
                <a:cs typeface="+mn-cs"/>
              </a:defRPr>
            </a:lvl9pPr>
          </a:lstStyle>
          <a:p>
            <a:pPr fontAlgn="auto">
              <a:spcAft>
                <a:spcPts val="0"/>
              </a:spcAft>
            </a:pPr>
            <a:r>
              <a:rPr lang="en-US" sz="2000" dirty="0"/>
              <a:t>Edwin P. Morrow III, J.D., LL.M. (Tax), MBA, CFP®</a:t>
            </a:r>
          </a:p>
          <a:p>
            <a:pPr fontAlgn="auto">
              <a:spcAft>
                <a:spcPts val="0"/>
              </a:spcAft>
            </a:pPr>
            <a:r>
              <a:rPr lang="en-US" sz="2000" dirty="0">
                <a:hlinkClick r:id="rId2"/>
              </a:rPr>
              <a:t>emorrow@kelleherholland.com</a:t>
            </a:r>
            <a:endParaRPr lang="en-US" sz="2000" dirty="0"/>
          </a:p>
          <a:p>
            <a:pPr fontAlgn="auto">
              <a:spcAft>
                <a:spcPts val="0"/>
              </a:spcAft>
            </a:pPr>
            <a:r>
              <a:rPr lang="en-US" sz="2000" dirty="0"/>
              <a:t>(847) 713-1378</a:t>
            </a:r>
          </a:p>
        </p:txBody>
      </p:sp>
    </p:spTree>
    <p:extLst>
      <p:ext uri="{BB962C8B-B14F-4D97-AF65-F5344CB8AC3E}">
        <p14:creationId xmlns:p14="http://schemas.microsoft.com/office/powerpoint/2010/main" val="328772574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EF329-96F9-7EBF-6A4E-BF255A2D8A26}"/>
            </a:ext>
          </a:extLst>
        </p:cNvPr>
        <p:cNvGrpSpPr/>
        <p:nvPr/>
      </p:nvGrpSpPr>
      <p:grpSpPr>
        <a:xfrm>
          <a:off x="0" y="0"/>
          <a:ext cx="0" cy="0"/>
          <a:chOff x="0" y="0"/>
          <a:chExt cx="0" cy="0"/>
        </a:xfrm>
      </p:grpSpPr>
      <p:sp>
        <p:nvSpPr>
          <p:cNvPr id="19459" name="Rectangle 2">
            <a:extLst>
              <a:ext uri="{FF2B5EF4-FFF2-40B4-BE49-F238E27FC236}">
                <a16:creationId xmlns:a16="http://schemas.microsoft.com/office/drawing/2014/main" id="{020969E6-C8AF-989B-E438-060C7BB0E047}"/>
              </a:ext>
            </a:extLst>
          </p:cNvPr>
          <p:cNvSpPr>
            <a:spLocks noGrp="1" noChangeArrowheads="1"/>
          </p:cNvSpPr>
          <p:nvPr>
            <p:ph type="title"/>
          </p:nvPr>
        </p:nvSpPr>
        <p:spPr>
          <a:xfrm>
            <a:off x="152400" y="457200"/>
            <a:ext cx="8839200" cy="457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algn="l" eaLnBrk="1" hangingPunct="1"/>
            <a:r>
              <a:rPr lang="en-US" altLang="en-US" sz="2400" b="1" dirty="0">
                <a:latin typeface="Calibri" panose="020F0502020204030204" pitchFamily="34" charset="0"/>
                <a:cs typeface="Calibri" panose="020F0502020204030204" pitchFamily="34" charset="0"/>
              </a:rPr>
              <a:t>III. </a:t>
            </a:r>
            <a:r>
              <a:rPr lang="en-US" altLang="en-US" sz="2800" dirty="0">
                <a:latin typeface="Calibri" panose="020F0502020204030204" pitchFamily="34" charset="0"/>
                <a:cs typeface="Calibri" panose="020F0502020204030204" pitchFamily="34" charset="0"/>
              </a:rPr>
              <a:t>IRS Notice 2020-75 re Investment-Only Partnerships</a:t>
            </a:r>
            <a:endParaRPr lang="en-US" altLang="en-US" sz="2400" b="1" dirty="0">
              <a:latin typeface="Calibri" panose="020F0502020204030204" pitchFamily="34" charset="0"/>
              <a:cs typeface="Calibri" panose="020F0502020204030204" pitchFamily="34" charset="0"/>
            </a:endParaRPr>
          </a:p>
        </p:txBody>
      </p:sp>
      <p:sp>
        <p:nvSpPr>
          <p:cNvPr id="19460" name="Rectangle 3">
            <a:extLst>
              <a:ext uri="{FF2B5EF4-FFF2-40B4-BE49-F238E27FC236}">
                <a16:creationId xmlns:a16="http://schemas.microsoft.com/office/drawing/2014/main" id="{9BD26A0F-8F04-339A-126C-5FE3348B490C}"/>
              </a:ext>
            </a:extLst>
          </p:cNvPr>
          <p:cNvSpPr>
            <a:spLocks noGrp="1" noChangeArrowheads="1"/>
          </p:cNvSpPr>
          <p:nvPr>
            <p:ph type="body" idx="1"/>
          </p:nvPr>
        </p:nvSpPr>
        <p:spPr>
          <a:xfrm>
            <a:off x="381000" y="1295400"/>
            <a:ext cx="83058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eaLnBrk="1" hangingPunct="1">
              <a:buFont typeface="Arial" pitchFamily="34" charset="0"/>
              <a:buChar char="•"/>
            </a:pPr>
            <a:r>
              <a:rPr lang="en-US" altLang="en-US" sz="1900" dirty="0">
                <a:latin typeface="Calibri" panose="020F0502020204030204" pitchFamily="34" charset="0"/>
                <a:cs typeface="Calibri" panose="020F0502020204030204" pitchFamily="34" charset="0"/>
              </a:rPr>
              <a:t>Client is going to finally sell some capital asset for $10 million capital gain and will pay $1 million of state income tax.  Should they put this in a partnership (perhaps with spouse, children, non-grantor trust, etc. as second partner) and pay PTE tax, for all the legitimate non-tax purposes? Is it </a:t>
            </a:r>
            <a:r>
              <a:rPr lang="en-US" altLang="en-US" sz="1900" i="1" dirty="0">
                <a:latin typeface="Calibri" panose="020F0502020204030204" pitchFamily="34" charset="0"/>
                <a:cs typeface="Calibri" panose="020F0502020204030204" pitchFamily="34" charset="0"/>
              </a:rPr>
              <a:t>malpractice</a:t>
            </a:r>
            <a:r>
              <a:rPr lang="en-US" altLang="en-US" sz="1900" dirty="0">
                <a:latin typeface="Calibri" panose="020F0502020204030204" pitchFamily="34" charset="0"/>
                <a:cs typeface="Calibri" panose="020F0502020204030204" pitchFamily="34" charset="0"/>
              </a:rPr>
              <a:t> not to?</a:t>
            </a:r>
          </a:p>
          <a:p>
            <a:pPr eaLnBrk="1" hangingPunct="1">
              <a:buFont typeface="Arial" pitchFamily="34" charset="0"/>
              <a:buChar char="•"/>
            </a:pPr>
            <a:r>
              <a:rPr lang="en-US" altLang="en-US" sz="1900" dirty="0">
                <a:latin typeface="Calibri" panose="020F0502020204030204" pitchFamily="34" charset="0"/>
                <a:cs typeface="Calibri" panose="020F0502020204030204" pitchFamily="34" charset="0"/>
              </a:rPr>
              <a:t>The $1 million of state income tax generates, </a:t>
            </a:r>
            <a:r>
              <a:rPr lang="en-US" altLang="en-US" sz="1900" b="1" i="1" dirty="0">
                <a:latin typeface="Calibri" panose="020F0502020204030204" pitchFamily="34" charset="0"/>
                <a:cs typeface="Calibri" panose="020F0502020204030204" pitchFamily="34" charset="0"/>
              </a:rPr>
              <a:t>at best</a:t>
            </a:r>
            <a:r>
              <a:rPr lang="en-US" altLang="en-US" sz="1900" b="1" dirty="0">
                <a:latin typeface="Calibri" panose="020F0502020204030204" pitchFamily="34" charset="0"/>
                <a:cs typeface="Calibri" panose="020F0502020204030204" pitchFamily="34" charset="0"/>
              </a:rPr>
              <a:t>, a $10,000 itemized deduction</a:t>
            </a:r>
            <a:r>
              <a:rPr lang="en-US" altLang="en-US" sz="1900" dirty="0">
                <a:latin typeface="Calibri" panose="020F0502020204030204" pitchFamily="34" charset="0"/>
                <a:cs typeface="Calibri" panose="020F0502020204030204" pitchFamily="34" charset="0"/>
              </a:rPr>
              <a:t> for this client. If client places stock in an LLC taxed as a partnership prior to sale, this may generate </a:t>
            </a:r>
            <a:r>
              <a:rPr lang="en-US" altLang="en-US" sz="1900" b="1" dirty="0">
                <a:latin typeface="Calibri" panose="020F0502020204030204" pitchFamily="34" charset="0"/>
                <a:cs typeface="Calibri" panose="020F0502020204030204" pitchFamily="34" charset="0"/>
              </a:rPr>
              <a:t>a $1 million deduction </a:t>
            </a:r>
            <a:r>
              <a:rPr lang="en-US" altLang="en-US" sz="1900" dirty="0">
                <a:latin typeface="Calibri" panose="020F0502020204030204" pitchFamily="34" charset="0"/>
                <a:cs typeface="Calibri" panose="020F0502020204030204" pitchFamily="34" charset="0"/>
              </a:rPr>
              <a:t>(pro rated to owners).  A HUGE difference – even if you took off a zero.</a:t>
            </a:r>
          </a:p>
          <a:p>
            <a:pPr eaLnBrk="1" hangingPunct="1">
              <a:buFont typeface="Arial" pitchFamily="34" charset="0"/>
              <a:buChar char="•"/>
            </a:pPr>
            <a:r>
              <a:rPr lang="en-US" altLang="en-US" sz="1900" dirty="0">
                <a:latin typeface="Calibri" panose="020F0502020204030204" pitchFamily="34" charset="0"/>
                <a:cs typeface="Calibri" panose="020F0502020204030204" pitchFamily="34" charset="0"/>
              </a:rPr>
              <a:t>Some question whether a passive rather than operating business should be able to take non-separately stated deductions for PTET (and frankly whether either should), but in IRC Section 702(a)(7), Congress punted most separately v. non-separately stated deductions to Treasury.  Only foreign tax specific in 702.</a:t>
            </a:r>
          </a:p>
          <a:p>
            <a:pPr eaLnBrk="1" hangingPunct="1">
              <a:buFont typeface="Arial" pitchFamily="34" charset="0"/>
              <a:buChar char="•"/>
            </a:pPr>
            <a:r>
              <a:rPr lang="en-US" altLang="en-US" sz="1900" dirty="0">
                <a:latin typeface="Calibri" panose="020F0502020204030204" pitchFamily="34" charset="0"/>
                <a:cs typeface="Calibri" panose="020F0502020204030204" pitchFamily="34" charset="0"/>
              </a:rPr>
              <a:t>And the only Treasury guidance out there (IRS Notice 2020-75) says that if the payment qualifies under state law as a “specified income tax payments” (SITP), the partnership should report as a </a:t>
            </a:r>
            <a:r>
              <a:rPr lang="en-US" altLang="en-US" sz="1900" b="1" i="1" dirty="0">
                <a:latin typeface="Calibri" panose="020F0502020204030204" pitchFamily="34" charset="0"/>
                <a:cs typeface="Calibri" panose="020F0502020204030204" pitchFamily="34" charset="0"/>
              </a:rPr>
              <a:t>non-separately</a:t>
            </a:r>
            <a:r>
              <a:rPr lang="en-US" altLang="en-US" sz="1900" dirty="0">
                <a:latin typeface="Calibri" panose="020F0502020204030204" pitchFamily="34" charset="0"/>
                <a:cs typeface="Calibri" panose="020F0502020204030204" pitchFamily="34" charset="0"/>
              </a:rPr>
              <a:t> stated deduction (i.e., above the line rather than miscellaneous itemized deduction).  The IRS makes </a:t>
            </a:r>
            <a:r>
              <a:rPr lang="en-US" altLang="en-US" sz="1900" b="1" dirty="0">
                <a:latin typeface="Calibri" panose="020F0502020204030204" pitchFamily="34" charset="0"/>
                <a:cs typeface="Calibri" panose="020F0502020204030204" pitchFamily="34" charset="0"/>
              </a:rPr>
              <a:t>NO DISTINCTION </a:t>
            </a:r>
            <a:r>
              <a:rPr lang="en-US" altLang="en-US" sz="1900" dirty="0">
                <a:latin typeface="Calibri" panose="020F0502020204030204" pitchFamily="34" charset="0"/>
                <a:cs typeface="Calibri" panose="020F0502020204030204" pitchFamily="34" charset="0"/>
              </a:rPr>
              <a:t>between SITPs made for active business v. investment-only.</a:t>
            </a:r>
          </a:p>
        </p:txBody>
      </p:sp>
      <p:sp>
        <p:nvSpPr>
          <p:cNvPr id="2" name="Slide Number Placeholder 1">
            <a:extLst>
              <a:ext uri="{FF2B5EF4-FFF2-40B4-BE49-F238E27FC236}">
                <a16:creationId xmlns:a16="http://schemas.microsoft.com/office/drawing/2014/main" id="{5158531F-24A2-BEF9-AEDD-6EDEBE63EDA6}"/>
              </a:ext>
            </a:extLst>
          </p:cNvPr>
          <p:cNvSpPr>
            <a:spLocks noGrp="1"/>
          </p:cNvSpPr>
          <p:nvPr>
            <p:ph type="sldNum" sz="quarter" idx="10"/>
          </p:nvPr>
        </p:nvSpPr>
        <p:spPr>
          <a:xfrm>
            <a:off x="8382000" y="6248400"/>
            <a:ext cx="4572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D8A38F84-6B00-4F8B-97A8-4C54C9615CF9}" type="slidenum">
              <a:rPr kumimoji="0" lang="en-US" sz="14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10</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Tree>
    <p:extLst>
      <p:ext uri="{BB962C8B-B14F-4D97-AF65-F5344CB8AC3E}">
        <p14:creationId xmlns:p14="http://schemas.microsoft.com/office/powerpoint/2010/main" val="8281233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7425-5C27-52E2-7115-F5E7C4345440}"/>
            </a:ext>
          </a:extLst>
        </p:cNvPr>
        <p:cNvGrpSpPr/>
        <p:nvPr/>
      </p:nvGrpSpPr>
      <p:grpSpPr>
        <a:xfrm>
          <a:off x="0" y="0"/>
          <a:ext cx="0" cy="0"/>
          <a:chOff x="0" y="0"/>
          <a:chExt cx="0" cy="0"/>
        </a:xfrm>
      </p:grpSpPr>
      <p:sp>
        <p:nvSpPr>
          <p:cNvPr id="19459" name="Rectangle 2">
            <a:extLst>
              <a:ext uri="{FF2B5EF4-FFF2-40B4-BE49-F238E27FC236}">
                <a16:creationId xmlns:a16="http://schemas.microsoft.com/office/drawing/2014/main" id="{6D97E41C-EDEF-813D-B8A7-C2EB8CA72B26}"/>
              </a:ext>
            </a:extLst>
          </p:cNvPr>
          <p:cNvSpPr>
            <a:spLocks noGrp="1" noChangeArrowheads="1"/>
          </p:cNvSpPr>
          <p:nvPr>
            <p:ph type="title"/>
          </p:nvPr>
        </p:nvSpPr>
        <p:spPr>
          <a:xfrm>
            <a:off x="152400" y="457200"/>
            <a:ext cx="8839200" cy="457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algn="l" eaLnBrk="1" hangingPunct="1"/>
            <a:r>
              <a:rPr lang="en-US" altLang="en-US" sz="2400" b="1" dirty="0">
                <a:latin typeface="Calibri" panose="020F0502020204030204" pitchFamily="34" charset="0"/>
                <a:cs typeface="Calibri" panose="020F0502020204030204" pitchFamily="34" charset="0"/>
              </a:rPr>
              <a:t>III. </a:t>
            </a:r>
            <a:r>
              <a:rPr lang="en-US" altLang="en-US" sz="2800" dirty="0">
                <a:latin typeface="Calibri" panose="020F0502020204030204" pitchFamily="34" charset="0"/>
                <a:cs typeface="Calibri" panose="020F0502020204030204" pitchFamily="34" charset="0"/>
              </a:rPr>
              <a:t>IRS Notice 2020-75 re Investment-Only Partnerships</a:t>
            </a:r>
            <a:endParaRPr lang="en-US" altLang="en-US" sz="2400" b="1" dirty="0">
              <a:latin typeface="Calibri" panose="020F0502020204030204" pitchFamily="34" charset="0"/>
              <a:cs typeface="Calibri" panose="020F0502020204030204" pitchFamily="34" charset="0"/>
            </a:endParaRPr>
          </a:p>
        </p:txBody>
      </p:sp>
      <p:sp>
        <p:nvSpPr>
          <p:cNvPr id="19460" name="Rectangle 3">
            <a:extLst>
              <a:ext uri="{FF2B5EF4-FFF2-40B4-BE49-F238E27FC236}">
                <a16:creationId xmlns:a16="http://schemas.microsoft.com/office/drawing/2014/main" id="{B55F6EF9-78E1-16E6-F22C-F9E250FACCC5}"/>
              </a:ext>
            </a:extLst>
          </p:cNvPr>
          <p:cNvSpPr>
            <a:spLocks noGrp="1" noChangeArrowheads="1"/>
          </p:cNvSpPr>
          <p:nvPr>
            <p:ph type="body" idx="1"/>
          </p:nvPr>
        </p:nvSpPr>
        <p:spPr>
          <a:xfrm>
            <a:off x="381000" y="1295400"/>
            <a:ext cx="83058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eaLnBrk="1" hangingPunct="1">
              <a:buFont typeface="Arial" pitchFamily="34" charset="0"/>
              <a:buChar char="•"/>
            </a:pPr>
            <a:r>
              <a:rPr lang="en-US" altLang="en-US" sz="1900" dirty="0">
                <a:latin typeface="Calibri" panose="020F0502020204030204" pitchFamily="34" charset="0"/>
                <a:cs typeface="Calibri" panose="020F0502020204030204" pitchFamily="34" charset="0"/>
              </a:rPr>
              <a:t>Remember the exception to the non-recognition rule for partnerships being used by taxpayers to diversify investments (even spouses).  If I put $100,000 of  Nvidia stock in a partnership with my daughter who puts in $100,000 of P&amp;G, IRC Section 721(b) requires us to recognize gain on our contributions because the transfer results in portfolio diversification and the partnership qualifies as an “investment company”. Most FLLCs will not run afoul of this, but be wary.</a:t>
            </a:r>
          </a:p>
          <a:p>
            <a:pPr eaLnBrk="1" hangingPunct="1">
              <a:buFont typeface="Arial" pitchFamily="34" charset="0"/>
              <a:buChar char="•"/>
            </a:pPr>
            <a:r>
              <a:rPr lang="en-US" altLang="en-US" sz="1900" dirty="0">
                <a:latin typeface="Calibri" panose="020F0502020204030204" pitchFamily="34" charset="0"/>
                <a:cs typeface="Calibri" panose="020F0502020204030204" pitchFamily="34" charset="0"/>
              </a:rPr>
              <a:t>A partnership becomes an investment company when over 80% of its assets are cash, stocks, securities, or similar investments. However, three key exceptions preclude gain recognition:</a:t>
            </a:r>
          </a:p>
          <a:p>
            <a:pPr eaLnBrk="1" hangingPunct="1">
              <a:buFont typeface="Arial" pitchFamily="34" charset="0"/>
              <a:buChar char="•"/>
            </a:pPr>
            <a:r>
              <a:rPr lang="en-US" altLang="en-US" sz="1900" dirty="0">
                <a:latin typeface="Calibri" panose="020F0502020204030204" pitchFamily="34" charset="0"/>
                <a:cs typeface="Calibri" panose="020F0502020204030204" pitchFamily="34" charset="0"/>
              </a:rPr>
              <a:t>Identical Portfolios: Partners contributing identical portfolios don’t trigger diversification.</a:t>
            </a:r>
          </a:p>
          <a:p>
            <a:pPr eaLnBrk="1" hangingPunct="1">
              <a:buFont typeface="Arial" pitchFamily="34" charset="0"/>
              <a:buChar char="•"/>
            </a:pPr>
            <a:r>
              <a:rPr lang="en-US" altLang="en-US" sz="1900" dirty="0">
                <a:latin typeface="Calibri" panose="020F0502020204030204" pitchFamily="34" charset="0"/>
                <a:cs typeface="Calibri" panose="020F0502020204030204" pitchFamily="34" charset="0"/>
              </a:rPr>
              <a:t>Insignificant Non-Identical Assets: Minor non-identical contributions are disregarded. For example, if I contribute $100,000 of Nvidia while my daughter contributes $500 in Apple, the small amount is ignored.</a:t>
            </a:r>
          </a:p>
          <a:p>
            <a:pPr eaLnBrk="1" hangingPunct="1">
              <a:buFont typeface="Arial" pitchFamily="34" charset="0"/>
              <a:buChar char="•"/>
            </a:pPr>
            <a:r>
              <a:rPr lang="en-US" altLang="en-US" sz="1900" dirty="0">
                <a:latin typeface="Calibri" panose="020F0502020204030204" pitchFamily="34" charset="0"/>
                <a:cs typeface="Calibri" panose="020F0502020204030204" pitchFamily="34" charset="0"/>
              </a:rPr>
              <a:t>Already-Diversified Portfolios: Partners contributing portfolios that each meet both the 25% test (no single issuer exceeds 25% of value) and 50% test (no five issuers exceed 50% of value) avoid gain recognition.</a:t>
            </a:r>
          </a:p>
        </p:txBody>
      </p:sp>
      <p:sp>
        <p:nvSpPr>
          <p:cNvPr id="2" name="Slide Number Placeholder 1">
            <a:extLst>
              <a:ext uri="{FF2B5EF4-FFF2-40B4-BE49-F238E27FC236}">
                <a16:creationId xmlns:a16="http://schemas.microsoft.com/office/drawing/2014/main" id="{9C76EF93-54F4-72F4-1DF6-61475714390B}"/>
              </a:ext>
            </a:extLst>
          </p:cNvPr>
          <p:cNvSpPr>
            <a:spLocks noGrp="1"/>
          </p:cNvSpPr>
          <p:nvPr>
            <p:ph type="sldNum" sz="quarter" idx="10"/>
          </p:nvPr>
        </p:nvSpPr>
        <p:spPr>
          <a:xfrm>
            <a:off x="8382000" y="6248400"/>
            <a:ext cx="4572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D8A38F84-6B00-4F8B-97A8-4C54C9615CF9}" type="slidenum">
              <a:rPr kumimoji="0" lang="en-US" sz="14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11</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Tree>
    <p:extLst>
      <p:ext uri="{BB962C8B-B14F-4D97-AF65-F5344CB8AC3E}">
        <p14:creationId xmlns:p14="http://schemas.microsoft.com/office/powerpoint/2010/main" val="15400201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B8A8D-2D67-A3DE-F929-CF2AB50B80F3}"/>
            </a:ext>
          </a:extLst>
        </p:cNvPr>
        <p:cNvGrpSpPr/>
        <p:nvPr/>
      </p:nvGrpSpPr>
      <p:grpSpPr>
        <a:xfrm>
          <a:off x="0" y="0"/>
          <a:ext cx="0" cy="0"/>
          <a:chOff x="0" y="0"/>
          <a:chExt cx="0" cy="0"/>
        </a:xfrm>
      </p:grpSpPr>
      <p:sp>
        <p:nvSpPr>
          <p:cNvPr id="19459" name="Rectangle 2">
            <a:extLst>
              <a:ext uri="{FF2B5EF4-FFF2-40B4-BE49-F238E27FC236}">
                <a16:creationId xmlns:a16="http://schemas.microsoft.com/office/drawing/2014/main" id="{80E97088-C89A-0972-7447-9657DDC18550}"/>
              </a:ext>
            </a:extLst>
          </p:cNvPr>
          <p:cNvSpPr>
            <a:spLocks noGrp="1" noChangeArrowheads="1"/>
          </p:cNvSpPr>
          <p:nvPr>
            <p:ph type="title"/>
          </p:nvPr>
        </p:nvSpPr>
        <p:spPr>
          <a:xfrm>
            <a:off x="152400" y="457200"/>
            <a:ext cx="8839200" cy="457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algn="l" eaLnBrk="1" hangingPunct="1"/>
            <a:r>
              <a:rPr lang="en-US" altLang="en-US" sz="2400" b="1" dirty="0">
                <a:latin typeface="Calibri" panose="020F0502020204030204" pitchFamily="34" charset="0"/>
                <a:cs typeface="Calibri" panose="020F0502020204030204" pitchFamily="34" charset="0"/>
              </a:rPr>
              <a:t>III. </a:t>
            </a:r>
            <a:r>
              <a:rPr lang="en-US" altLang="en-US" sz="2800" dirty="0">
                <a:latin typeface="Calibri" panose="020F0502020204030204" pitchFamily="34" charset="0"/>
                <a:cs typeface="Calibri" panose="020F0502020204030204" pitchFamily="34" charset="0"/>
              </a:rPr>
              <a:t>IRS Notice 2020-75 re Investment-Only Partnerships</a:t>
            </a:r>
            <a:endParaRPr lang="en-US" altLang="en-US" sz="2400" b="1" dirty="0">
              <a:latin typeface="Calibri" panose="020F0502020204030204" pitchFamily="34" charset="0"/>
              <a:cs typeface="Calibri" panose="020F0502020204030204" pitchFamily="34" charset="0"/>
            </a:endParaRPr>
          </a:p>
        </p:txBody>
      </p:sp>
      <p:sp>
        <p:nvSpPr>
          <p:cNvPr id="19460" name="Rectangle 3">
            <a:extLst>
              <a:ext uri="{FF2B5EF4-FFF2-40B4-BE49-F238E27FC236}">
                <a16:creationId xmlns:a16="http://schemas.microsoft.com/office/drawing/2014/main" id="{1205CC20-87F5-E22F-A30C-2DB55A5864CE}"/>
              </a:ext>
            </a:extLst>
          </p:cNvPr>
          <p:cNvSpPr>
            <a:spLocks noGrp="1" noChangeArrowheads="1"/>
          </p:cNvSpPr>
          <p:nvPr>
            <p:ph type="body" idx="1"/>
          </p:nvPr>
        </p:nvSpPr>
        <p:spPr>
          <a:xfrm>
            <a:off x="381000" y="1295400"/>
            <a:ext cx="83058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eaLnBrk="1" hangingPunct="1">
              <a:buFont typeface="Arial" pitchFamily="34" charset="0"/>
              <a:buChar char="•"/>
            </a:pPr>
            <a:r>
              <a:rPr lang="en-US" altLang="en-US" sz="1900" dirty="0">
                <a:latin typeface="Calibri" panose="020F0502020204030204" pitchFamily="34" charset="0"/>
                <a:cs typeface="Calibri" panose="020F0502020204030204" pitchFamily="34" charset="0"/>
              </a:rPr>
              <a:t>No public policy or </a:t>
            </a:r>
            <a:r>
              <a:rPr lang="en-US" altLang="en-US" sz="1900" i="1" dirty="0">
                <a:latin typeface="Calibri" panose="020F0502020204030204" pitchFamily="34" charset="0"/>
                <a:cs typeface="Calibri" panose="020F0502020204030204" pitchFamily="34" charset="0"/>
              </a:rPr>
              <a:t>strong</a:t>
            </a:r>
            <a:r>
              <a:rPr lang="en-US" altLang="en-US" sz="1900" dirty="0">
                <a:latin typeface="Calibri" panose="020F0502020204030204" pitchFamily="34" charset="0"/>
                <a:cs typeface="Calibri" panose="020F0502020204030204" pitchFamily="34" charset="0"/>
              </a:rPr>
              <a:t> authority supports </a:t>
            </a:r>
            <a:r>
              <a:rPr lang="en-US" altLang="en-US" sz="1900" b="1" i="1" dirty="0">
                <a:latin typeface="Calibri" panose="020F0502020204030204" pitchFamily="34" charset="0"/>
                <a:cs typeface="Calibri" panose="020F0502020204030204" pitchFamily="34" charset="0"/>
              </a:rPr>
              <a:t>any</a:t>
            </a:r>
            <a:r>
              <a:rPr lang="en-US" altLang="en-US" sz="1900" dirty="0">
                <a:latin typeface="Calibri" panose="020F0502020204030204" pitchFamily="34" charset="0"/>
                <a:cs typeface="Calibri" panose="020F0502020204030204" pitchFamily="34" charset="0"/>
              </a:rPr>
              <a:t> above the line (non-separately stated) IRC </a:t>
            </a:r>
            <a:r>
              <a:rPr lang="en-US" altLang="en-US" sz="1900" dirty="0">
                <a:latin typeface="Arial" panose="020B0604020202020204" pitchFamily="34" charset="0"/>
                <a:cs typeface="Arial" panose="020B0604020202020204" pitchFamily="34" charset="0"/>
              </a:rPr>
              <a:t>§</a:t>
            </a:r>
            <a:r>
              <a:rPr lang="en-US" altLang="en-US" sz="1900" dirty="0">
                <a:latin typeface="Calibri" panose="020F0502020204030204" pitchFamily="34" charset="0"/>
                <a:cs typeface="Calibri" panose="020F0502020204030204" pitchFamily="34" charset="0"/>
              </a:rPr>
              <a:t>164 deduction </a:t>
            </a:r>
            <a:r>
              <a:rPr lang="en-US" altLang="en-US" sz="1900" b="1" i="1" dirty="0">
                <a:latin typeface="Calibri" panose="020F0502020204030204" pitchFamily="34" charset="0"/>
                <a:cs typeface="Calibri" panose="020F0502020204030204" pitchFamily="34" charset="0"/>
              </a:rPr>
              <a:t>at all </a:t>
            </a:r>
            <a:r>
              <a:rPr lang="en-US" altLang="en-US" sz="1900" dirty="0">
                <a:latin typeface="Calibri" panose="020F0502020204030204" pitchFamily="34" charset="0"/>
                <a:cs typeface="Calibri" panose="020F0502020204030204" pitchFamily="34" charset="0"/>
              </a:rPr>
              <a:t>at the entity level for PTET where it’s completely optional for the entity and owners to pay (even for substantial trade/business, not just for investment partnership). Rev. Rul. 58-25 involved a mandatory tax – is it “imposed by a state” per </a:t>
            </a:r>
            <a:r>
              <a:rPr lang="en-US" altLang="en-US" sz="1900" dirty="0">
                <a:latin typeface="Arial" panose="020B0604020202020204" pitchFamily="34" charset="0"/>
                <a:cs typeface="Arial" panose="020B0604020202020204" pitchFamily="34" charset="0"/>
              </a:rPr>
              <a:t>§</a:t>
            </a:r>
            <a:r>
              <a:rPr lang="en-US" altLang="en-US" sz="1900" dirty="0">
                <a:latin typeface="Calibri" panose="020F0502020204030204" pitchFamily="34" charset="0"/>
                <a:cs typeface="Calibri" panose="020F0502020204030204" pitchFamily="34" charset="0"/>
              </a:rPr>
              <a:t>164(b)(2) if it’s </a:t>
            </a:r>
            <a:r>
              <a:rPr lang="en-US" altLang="en-US" sz="1900" i="1" dirty="0">
                <a:latin typeface="Calibri" panose="020F0502020204030204" pitchFamily="34" charset="0"/>
                <a:cs typeface="Calibri" panose="020F0502020204030204" pitchFamily="34" charset="0"/>
              </a:rPr>
              <a:t>optional</a:t>
            </a:r>
            <a:r>
              <a:rPr lang="en-US" altLang="en-US" sz="1900" dirty="0">
                <a:latin typeface="Calibri" panose="020F0502020204030204" pitchFamily="34" charset="0"/>
                <a:cs typeface="Calibri" panose="020F0502020204030204" pitchFamily="34" charset="0"/>
              </a:rPr>
              <a:t>? IRC 702(a) and 1366(a) (S Corps) do not specifically list SALT deductions either way.</a:t>
            </a:r>
          </a:p>
          <a:p>
            <a:pPr eaLnBrk="1" hangingPunct="1">
              <a:buFont typeface="Arial" pitchFamily="34" charset="0"/>
              <a:buChar char="•"/>
            </a:pPr>
            <a:r>
              <a:rPr lang="en-US" altLang="en-US" sz="1900" dirty="0">
                <a:latin typeface="Calibri" panose="020F0502020204030204" pitchFamily="34" charset="0"/>
                <a:cs typeface="Calibri" panose="020F0502020204030204" pitchFamily="34" charset="0"/>
              </a:rPr>
              <a:t>Similar to the “assignment of income” doctrine, it </a:t>
            </a:r>
            <a:r>
              <a:rPr lang="en-US" altLang="en-US" sz="1900" i="1" dirty="0">
                <a:latin typeface="Calibri" panose="020F0502020204030204" pitchFamily="34" charset="0"/>
                <a:cs typeface="Calibri" panose="020F0502020204030204" pitchFamily="34" charset="0"/>
              </a:rPr>
              <a:t>smells like </a:t>
            </a:r>
            <a:r>
              <a:rPr lang="en-US" altLang="en-US" sz="1900" dirty="0">
                <a:latin typeface="Calibri" panose="020F0502020204030204" pitchFamily="34" charset="0"/>
                <a:cs typeface="Calibri" panose="020F0502020204030204" pitchFamily="34" charset="0"/>
              </a:rPr>
              <a:t>an “assignment of deduction” from the owners to the entity, and there are many other arguments against it (substance over form, etc.). </a:t>
            </a:r>
          </a:p>
          <a:p>
            <a:pPr eaLnBrk="1" hangingPunct="1">
              <a:buFont typeface="Arial" pitchFamily="34" charset="0"/>
              <a:buChar char="•"/>
            </a:pPr>
            <a:r>
              <a:rPr lang="en-US" altLang="en-US" sz="1900" dirty="0">
                <a:latin typeface="Calibri" panose="020F0502020204030204" pitchFamily="34" charset="0"/>
                <a:cs typeface="Calibri" panose="020F0502020204030204" pitchFamily="34" charset="0"/>
              </a:rPr>
              <a:t>But the only published guidance in the Internal Revenue Bulletin is clear - and favorable. Sometimes the IRS is “nicer” (weaker?) than it needs to be– we can all think of other areas of tax law where the IRS is more generous than a strict reading of the Code would justify.  And where the Administration is clearly for it, and Congress knowingly rejects proposed changes, does anyone believe the Trump administration would commit serious resources at the IRS (that has already been decimated) to reverse its prior guidance and fight taxpayers on following their guidance?  While they </a:t>
            </a:r>
            <a:r>
              <a:rPr lang="en-US" altLang="en-US" sz="1900" i="1" dirty="0">
                <a:latin typeface="Calibri" panose="020F0502020204030204" pitchFamily="34" charset="0"/>
                <a:cs typeface="Calibri" panose="020F0502020204030204" pitchFamily="34" charset="0"/>
              </a:rPr>
              <a:t>could</a:t>
            </a:r>
            <a:r>
              <a:rPr lang="en-US" altLang="en-US" sz="1900" dirty="0">
                <a:latin typeface="Calibri" panose="020F0502020204030204" pitchFamily="34" charset="0"/>
                <a:cs typeface="Calibri" panose="020F0502020204030204" pitchFamily="34" charset="0"/>
              </a:rPr>
              <a:t> withdraw Notice 2020-75, shouldn’t we inform clients of the opportunity (and risk) until then?</a:t>
            </a:r>
          </a:p>
        </p:txBody>
      </p:sp>
      <p:sp>
        <p:nvSpPr>
          <p:cNvPr id="2" name="Slide Number Placeholder 1">
            <a:extLst>
              <a:ext uri="{FF2B5EF4-FFF2-40B4-BE49-F238E27FC236}">
                <a16:creationId xmlns:a16="http://schemas.microsoft.com/office/drawing/2014/main" id="{ACC96C84-D896-2589-A8D8-8155B2EFB4AC}"/>
              </a:ext>
            </a:extLst>
          </p:cNvPr>
          <p:cNvSpPr>
            <a:spLocks noGrp="1"/>
          </p:cNvSpPr>
          <p:nvPr>
            <p:ph type="sldNum" sz="quarter" idx="10"/>
          </p:nvPr>
        </p:nvSpPr>
        <p:spPr>
          <a:xfrm>
            <a:off x="8382000" y="6248400"/>
            <a:ext cx="4572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D8A38F84-6B00-4F8B-97A8-4C54C9615CF9}" type="slidenum">
              <a:rPr kumimoji="0" lang="en-US" sz="14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12</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Tree>
    <p:extLst>
      <p:ext uri="{BB962C8B-B14F-4D97-AF65-F5344CB8AC3E}">
        <p14:creationId xmlns:p14="http://schemas.microsoft.com/office/powerpoint/2010/main" val="1103422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11BD6-3A49-EDD4-F7A3-0F4E090F6618}"/>
            </a:ext>
          </a:extLst>
        </p:cNvPr>
        <p:cNvGrpSpPr/>
        <p:nvPr/>
      </p:nvGrpSpPr>
      <p:grpSpPr>
        <a:xfrm>
          <a:off x="0" y="0"/>
          <a:ext cx="0" cy="0"/>
          <a:chOff x="0" y="0"/>
          <a:chExt cx="0" cy="0"/>
        </a:xfrm>
      </p:grpSpPr>
      <p:sp>
        <p:nvSpPr>
          <p:cNvPr id="19459" name="Rectangle 2">
            <a:extLst>
              <a:ext uri="{FF2B5EF4-FFF2-40B4-BE49-F238E27FC236}">
                <a16:creationId xmlns:a16="http://schemas.microsoft.com/office/drawing/2014/main" id="{E1F12E73-FFFE-6ACD-0969-ADC6C14F00CC}"/>
              </a:ext>
            </a:extLst>
          </p:cNvPr>
          <p:cNvSpPr>
            <a:spLocks noGrp="1" noChangeArrowheads="1"/>
          </p:cNvSpPr>
          <p:nvPr>
            <p:ph type="title"/>
          </p:nvPr>
        </p:nvSpPr>
        <p:spPr>
          <a:xfrm>
            <a:off x="152400" y="457200"/>
            <a:ext cx="8839200" cy="457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algn="l" eaLnBrk="1" hangingPunct="1"/>
            <a:r>
              <a:rPr lang="en-US" altLang="en-US" sz="2400" b="1" dirty="0">
                <a:latin typeface="Calibri" panose="020F0502020204030204" pitchFamily="34" charset="0"/>
                <a:cs typeface="Calibri" panose="020F0502020204030204" pitchFamily="34" charset="0"/>
              </a:rPr>
              <a:t>III. </a:t>
            </a:r>
            <a:r>
              <a:rPr lang="en-US" altLang="en-US" sz="2800" dirty="0">
                <a:latin typeface="Calibri" panose="020F0502020204030204" pitchFamily="34" charset="0"/>
                <a:cs typeface="Calibri" panose="020F0502020204030204" pitchFamily="34" charset="0"/>
              </a:rPr>
              <a:t>IRS Notice 2020-75 re Investment-Only Partnerships</a:t>
            </a:r>
            <a:endParaRPr lang="en-US" altLang="en-US" sz="2400" b="1" dirty="0">
              <a:latin typeface="Calibri" panose="020F0502020204030204" pitchFamily="34" charset="0"/>
              <a:cs typeface="Calibri" panose="020F0502020204030204" pitchFamily="34" charset="0"/>
            </a:endParaRPr>
          </a:p>
        </p:txBody>
      </p:sp>
      <p:sp>
        <p:nvSpPr>
          <p:cNvPr id="19460" name="Rectangle 3">
            <a:extLst>
              <a:ext uri="{FF2B5EF4-FFF2-40B4-BE49-F238E27FC236}">
                <a16:creationId xmlns:a16="http://schemas.microsoft.com/office/drawing/2014/main" id="{6C881D4B-FEF7-4F82-66EE-3470B38202E4}"/>
              </a:ext>
            </a:extLst>
          </p:cNvPr>
          <p:cNvSpPr>
            <a:spLocks noGrp="1" noChangeArrowheads="1"/>
          </p:cNvSpPr>
          <p:nvPr>
            <p:ph type="body" idx="1"/>
          </p:nvPr>
        </p:nvSpPr>
        <p:spPr>
          <a:xfrm>
            <a:off x="381000" y="1295400"/>
            <a:ext cx="83058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eaLnBrk="1" hangingPunct="1">
              <a:buFont typeface="Arial" pitchFamily="34" charset="0"/>
              <a:buChar char="•"/>
            </a:pPr>
            <a:r>
              <a:rPr lang="en-US" altLang="en-US" sz="2400" dirty="0">
                <a:latin typeface="Calibri" panose="020F0502020204030204" pitchFamily="34" charset="0"/>
                <a:cs typeface="Calibri" panose="020F0502020204030204" pitchFamily="34" charset="0"/>
              </a:rPr>
              <a:t>Always check the specifics of the applicable states PTE regimes.  Some may require an election early in the year (e.g., it may be too late to elect in November, for example), or require minimum estimated taxes, or have quirks as to whether and how entities as owners receive a benefit, how it is elected, whether revocable, what the rate is (it may not be the top tax rate, e.g. 9% not 9.9% or 9.3% not 13.3% (CA), whether it will be extended in 2026, etc.</a:t>
            </a:r>
          </a:p>
          <a:p>
            <a:pPr eaLnBrk="1" hangingPunct="1">
              <a:buFont typeface="Arial" pitchFamily="34" charset="0"/>
              <a:buChar char="•"/>
            </a:pPr>
            <a:r>
              <a:rPr lang="en-US" altLang="en-US" sz="2400" dirty="0">
                <a:latin typeface="Calibri" panose="020F0502020204030204" pitchFamily="34" charset="0"/>
                <a:cs typeface="Calibri" panose="020F0502020204030204" pitchFamily="34" charset="0"/>
              </a:rPr>
              <a:t>Should the OA/S/H agreement address as well?</a:t>
            </a:r>
          </a:p>
          <a:p>
            <a:pPr eaLnBrk="1" hangingPunct="1">
              <a:buFont typeface="Arial" pitchFamily="34" charset="0"/>
              <a:buChar char="•"/>
            </a:pPr>
            <a:r>
              <a:rPr lang="en-US" altLang="en-US" sz="2400" dirty="0">
                <a:latin typeface="Calibri" panose="020F0502020204030204" pitchFamily="34" charset="0"/>
                <a:cs typeface="Calibri" panose="020F0502020204030204" pitchFamily="34" charset="0"/>
              </a:rPr>
              <a:t>For Oregon, see FAQs here: </a:t>
            </a:r>
            <a:r>
              <a:rPr lang="en-US" altLang="en-US" sz="2400" dirty="0">
                <a:latin typeface="Calibri" panose="020F0502020204030204" pitchFamily="34" charset="0"/>
                <a:cs typeface="Calibri" panose="020F0502020204030204" pitchFamily="34" charset="0"/>
                <a:hlinkClick r:id="rId3"/>
              </a:rPr>
              <a:t>https://www.oregon.gov/dor/programs/businesses/Pages/Pass-Through-Entity-Elective-Tax.aspx</a:t>
            </a:r>
            <a:endParaRPr lang="en-US" altLang="en-US" sz="2400" dirty="0">
              <a:latin typeface="Calibri" panose="020F0502020204030204" pitchFamily="34" charset="0"/>
              <a:cs typeface="Calibri" panose="020F0502020204030204" pitchFamily="34" charset="0"/>
            </a:endParaRPr>
          </a:p>
          <a:p>
            <a:pPr eaLnBrk="1" hangingPunct="1">
              <a:buFont typeface="Arial" pitchFamily="34" charset="0"/>
              <a:buChar char="•"/>
            </a:pPr>
            <a:endParaRPr lang="en-US" altLang="en-US" sz="1900" dirty="0">
              <a:latin typeface="Calibri" panose="020F0502020204030204" pitchFamily="34" charset="0"/>
              <a:cs typeface="Calibri" panose="020F0502020204030204" pitchFamily="34" charset="0"/>
            </a:endParaRPr>
          </a:p>
          <a:p>
            <a:pPr eaLnBrk="1" hangingPunct="1">
              <a:buFont typeface="Arial" pitchFamily="34" charset="0"/>
              <a:buChar char="•"/>
            </a:pPr>
            <a:endParaRPr lang="en-US" altLang="en-US" sz="19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EFFB680F-6F4A-DC5A-D76E-9F5D44602798}"/>
              </a:ext>
            </a:extLst>
          </p:cNvPr>
          <p:cNvSpPr>
            <a:spLocks noGrp="1"/>
          </p:cNvSpPr>
          <p:nvPr>
            <p:ph type="sldNum" sz="quarter" idx="10"/>
          </p:nvPr>
        </p:nvSpPr>
        <p:spPr>
          <a:xfrm>
            <a:off x="8382000" y="6248400"/>
            <a:ext cx="4572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D8A38F84-6B00-4F8B-97A8-4C54C9615CF9}" type="slidenum">
              <a:rPr kumimoji="0" lang="en-US" sz="14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13</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Tree>
    <p:extLst>
      <p:ext uri="{BB962C8B-B14F-4D97-AF65-F5344CB8AC3E}">
        <p14:creationId xmlns:p14="http://schemas.microsoft.com/office/powerpoint/2010/main" val="13046659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9090E-516A-E181-1661-6690B4E27761}"/>
            </a:ext>
          </a:extLst>
        </p:cNvPr>
        <p:cNvGrpSpPr/>
        <p:nvPr/>
      </p:nvGrpSpPr>
      <p:grpSpPr>
        <a:xfrm>
          <a:off x="0" y="0"/>
          <a:ext cx="0" cy="0"/>
          <a:chOff x="0" y="0"/>
          <a:chExt cx="0" cy="0"/>
        </a:xfrm>
      </p:grpSpPr>
      <p:sp>
        <p:nvSpPr>
          <p:cNvPr id="19459" name="Rectangle 2">
            <a:extLst>
              <a:ext uri="{FF2B5EF4-FFF2-40B4-BE49-F238E27FC236}">
                <a16:creationId xmlns:a16="http://schemas.microsoft.com/office/drawing/2014/main" id="{10B6E83C-9E60-20C0-C0CA-C6141FC36B3B}"/>
              </a:ext>
            </a:extLst>
          </p:cNvPr>
          <p:cNvSpPr>
            <a:spLocks noGrp="1" noChangeArrowheads="1"/>
          </p:cNvSpPr>
          <p:nvPr>
            <p:ph type="title"/>
          </p:nvPr>
        </p:nvSpPr>
        <p:spPr>
          <a:xfrm>
            <a:off x="152400" y="457200"/>
            <a:ext cx="8839200" cy="457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algn="l" eaLnBrk="1" hangingPunct="1"/>
            <a:r>
              <a:rPr lang="en-US" altLang="en-US" sz="2400" b="1" dirty="0">
                <a:latin typeface="Calibri" panose="020F0502020204030204" pitchFamily="34" charset="0"/>
                <a:cs typeface="Calibri" panose="020F0502020204030204" pitchFamily="34" charset="0"/>
              </a:rPr>
              <a:t>III. </a:t>
            </a:r>
            <a:r>
              <a:rPr lang="en-US" altLang="en-US" sz="2800" dirty="0">
                <a:latin typeface="Calibri" panose="020F0502020204030204" pitchFamily="34" charset="0"/>
                <a:cs typeface="Calibri" panose="020F0502020204030204" pitchFamily="34" charset="0"/>
              </a:rPr>
              <a:t>IRS Notice 2020-75 re Investment-Only Partnerships</a:t>
            </a:r>
            <a:endParaRPr lang="en-US" altLang="en-US" sz="2400" b="1" dirty="0">
              <a:latin typeface="Calibri" panose="020F0502020204030204" pitchFamily="34" charset="0"/>
              <a:cs typeface="Calibri" panose="020F0502020204030204" pitchFamily="34" charset="0"/>
            </a:endParaRPr>
          </a:p>
        </p:txBody>
      </p:sp>
      <p:sp>
        <p:nvSpPr>
          <p:cNvPr id="19460" name="Rectangle 3">
            <a:extLst>
              <a:ext uri="{FF2B5EF4-FFF2-40B4-BE49-F238E27FC236}">
                <a16:creationId xmlns:a16="http://schemas.microsoft.com/office/drawing/2014/main" id="{5AF7387A-E913-EA2B-5725-E3845C70B8F0}"/>
              </a:ext>
            </a:extLst>
          </p:cNvPr>
          <p:cNvSpPr>
            <a:spLocks noGrp="1" noChangeArrowheads="1"/>
          </p:cNvSpPr>
          <p:nvPr>
            <p:ph type="body" idx="1"/>
          </p:nvPr>
        </p:nvSpPr>
        <p:spPr>
          <a:xfrm>
            <a:off x="381000" y="1295400"/>
            <a:ext cx="83058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eaLnBrk="1" hangingPunct="1">
              <a:buFont typeface="Arial" pitchFamily="34" charset="0"/>
              <a:buChar char="•"/>
            </a:pPr>
            <a:r>
              <a:rPr lang="en-US" altLang="en-US" sz="2800" dirty="0">
                <a:latin typeface="Calibri" panose="020F0502020204030204" pitchFamily="34" charset="0"/>
                <a:cs typeface="Calibri" panose="020F0502020204030204" pitchFamily="34" charset="0"/>
              </a:rPr>
              <a:t>Disregarded Single-member LLCs don’t work, but an SMLLC might be an owner of an S </a:t>
            </a:r>
            <a:r>
              <a:rPr lang="en-US" altLang="en-US" sz="2800" dirty="0" err="1">
                <a:latin typeface="Calibri" panose="020F0502020204030204" pitchFamily="34" charset="0"/>
                <a:cs typeface="Calibri" panose="020F0502020204030204" pitchFamily="34" charset="0"/>
              </a:rPr>
              <a:t>corp</a:t>
            </a:r>
            <a:r>
              <a:rPr lang="en-US" altLang="en-US" sz="2800" dirty="0">
                <a:latin typeface="Calibri" panose="020F0502020204030204" pitchFamily="34" charset="0"/>
                <a:cs typeface="Calibri" panose="020F0502020204030204" pitchFamily="34" charset="0"/>
              </a:rPr>
              <a:t> or LLC/LP/</a:t>
            </a:r>
            <a:r>
              <a:rPr lang="en-US" altLang="en-US" sz="2800" dirty="0" err="1">
                <a:latin typeface="Calibri" panose="020F0502020204030204" pitchFamily="34" charset="0"/>
                <a:cs typeface="Calibri" panose="020F0502020204030204" pitchFamily="34" charset="0"/>
              </a:rPr>
              <a:t>psp</a:t>
            </a:r>
            <a:r>
              <a:rPr lang="en-US" altLang="en-US" sz="2800" dirty="0">
                <a:latin typeface="Calibri" panose="020F0502020204030204" pitchFamily="34" charset="0"/>
                <a:cs typeface="Calibri" panose="020F0502020204030204" pitchFamily="34" charset="0"/>
              </a:rPr>
              <a:t>.</a:t>
            </a:r>
          </a:p>
          <a:p>
            <a:pPr eaLnBrk="1" hangingPunct="1">
              <a:buFont typeface="Arial" pitchFamily="34" charset="0"/>
              <a:buChar char="•"/>
            </a:pPr>
            <a:r>
              <a:rPr lang="en-US" altLang="en-US" sz="2800" dirty="0">
                <a:latin typeface="Calibri" panose="020F0502020204030204" pitchFamily="34" charset="0"/>
                <a:cs typeface="Calibri" panose="020F0502020204030204" pitchFamily="34" charset="0"/>
              </a:rPr>
              <a:t>Incorporation is not necessary.  General partnerships, even between spouses, work.  From IRS Pub 541, p3:</a:t>
            </a:r>
          </a:p>
          <a:p>
            <a:pPr marL="400050" lvl="1" indent="0" eaLnBrk="1" hangingPunct="1">
              <a:buNone/>
            </a:pPr>
            <a:r>
              <a:rPr lang="en-US" sz="2400" b="1" dirty="0"/>
              <a:t>“Business Owned and Operated by Spouses</a:t>
            </a:r>
          </a:p>
          <a:p>
            <a:pPr marL="400050" lvl="1" indent="0" eaLnBrk="1" hangingPunct="1">
              <a:buNone/>
            </a:pPr>
            <a:r>
              <a:rPr lang="en-US" sz="2400" dirty="0"/>
              <a:t>If spouses carry on a business together and share in the profits and losses, they may be partners whether or not they have a formal partnership agreement. If so, they should report income or loss from the business on Form 1065. They should not report the income on a Schedule C (Form 1040) in the name of one spouse as a sole proprietor. However, the spouses can elect not to treat the joint venture as a partnership by making a qualified joint venture election.”</a:t>
            </a:r>
            <a:endParaRPr lang="en-US" altLang="en-US" sz="4400" dirty="0">
              <a:latin typeface="Calibri" panose="020F0502020204030204" pitchFamily="34" charset="0"/>
              <a:cs typeface="Calibri" panose="020F0502020204030204" pitchFamily="34" charset="0"/>
            </a:endParaRPr>
          </a:p>
          <a:p>
            <a:pPr marL="0" indent="0" eaLnBrk="1" hangingPunct="1">
              <a:buNone/>
            </a:pPr>
            <a:endParaRPr lang="en-US" altLang="en-US" sz="2800" dirty="0">
              <a:latin typeface="Calibri" panose="020F0502020204030204" pitchFamily="34" charset="0"/>
              <a:cs typeface="Calibri" panose="020F0502020204030204" pitchFamily="34" charset="0"/>
            </a:endParaRPr>
          </a:p>
          <a:p>
            <a:pPr eaLnBrk="1" hangingPunct="1">
              <a:buFont typeface="Arial" pitchFamily="34" charset="0"/>
              <a:buChar char="•"/>
            </a:pPr>
            <a:endParaRPr lang="en-US" altLang="en-US" sz="1900" dirty="0">
              <a:latin typeface="Calibri" panose="020F0502020204030204" pitchFamily="34" charset="0"/>
              <a:cs typeface="Calibri" panose="020F0502020204030204" pitchFamily="34" charset="0"/>
            </a:endParaRPr>
          </a:p>
          <a:p>
            <a:pPr eaLnBrk="1" hangingPunct="1">
              <a:buFont typeface="Arial" pitchFamily="34" charset="0"/>
              <a:buChar char="•"/>
            </a:pPr>
            <a:endParaRPr lang="en-US" altLang="en-US" sz="19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057DA509-271B-6F1E-5CB3-B13D1AE9EB7F}"/>
              </a:ext>
            </a:extLst>
          </p:cNvPr>
          <p:cNvSpPr>
            <a:spLocks noGrp="1"/>
          </p:cNvSpPr>
          <p:nvPr>
            <p:ph type="sldNum" sz="quarter" idx="10"/>
          </p:nvPr>
        </p:nvSpPr>
        <p:spPr>
          <a:xfrm>
            <a:off x="8382000" y="6248400"/>
            <a:ext cx="4572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D8A38F84-6B00-4F8B-97A8-4C54C9615CF9}" type="slidenum">
              <a:rPr kumimoji="0" lang="en-US" sz="14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14</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Tree>
    <p:extLst>
      <p:ext uri="{BB962C8B-B14F-4D97-AF65-F5344CB8AC3E}">
        <p14:creationId xmlns:p14="http://schemas.microsoft.com/office/powerpoint/2010/main" val="20455115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52400" y="381000"/>
            <a:ext cx="883920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algn="l" eaLnBrk="1" hangingPunct="1"/>
            <a:r>
              <a:rPr lang="en-US" altLang="en-US" sz="2800" b="1">
                <a:latin typeface="Calibri" panose="020F0502020204030204" pitchFamily="34" charset="0"/>
                <a:cs typeface="Calibri" panose="020F0502020204030204" pitchFamily="34" charset="0"/>
              </a:rPr>
              <a:t>IV.  PTE tax regimes: mandatory, option by PTE or by each owner</a:t>
            </a:r>
            <a:br>
              <a:rPr lang="en-US" altLang="en-US" sz="2800" b="1">
                <a:latin typeface="Calibri" panose="020F0502020204030204" pitchFamily="34" charset="0"/>
                <a:cs typeface="Calibri" panose="020F0502020204030204" pitchFamily="34" charset="0"/>
              </a:rPr>
            </a:br>
            <a:endParaRPr lang="en-US" altLang="en-US" sz="2800" b="1">
              <a:latin typeface="Calibri" panose="020F0502020204030204" pitchFamily="34" charset="0"/>
              <a:cs typeface="Calibri" panose="020F0502020204030204" pitchFamily="34" charset="0"/>
            </a:endParaRPr>
          </a:p>
        </p:txBody>
      </p:sp>
      <p:sp>
        <p:nvSpPr>
          <p:cNvPr id="19460" name="Rectangle 3"/>
          <p:cNvSpPr>
            <a:spLocks noGrp="1" noChangeArrowheads="1"/>
          </p:cNvSpPr>
          <p:nvPr>
            <p:ph type="body" idx="1"/>
          </p:nvPr>
        </p:nvSpPr>
        <p:spPr>
          <a:xfrm>
            <a:off x="533400" y="1295399"/>
            <a:ext cx="8077200" cy="5181601"/>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eaLnBrk="1" hangingPunct="1">
              <a:buFont typeface="Arial" pitchFamily="34" charset="0"/>
              <a:buChar char="•"/>
            </a:pPr>
            <a:r>
              <a:rPr lang="en-US" altLang="en-US" sz="2100" dirty="0">
                <a:latin typeface="Calibri" panose="020F0502020204030204" pitchFamily="34" charset="0"/>
                <a:cs typeface="Calibri" panose="020F0502020204030204" pitchFamily="34" charset="0"/>
              </a:rPr>
              <a:t>There is a huge amount of variation among the states! Thankfully, we’re not going to go into most of the variation, such as the different timing and procedures, whether there is a credit or exclusion, etc. – most are irrelevant to the </a:t>
            </a:r>
            <a:r>
              <a:rPr lang="en-US" altLang="en-US" sz="2100" i="1" dirty="0">
                <a:latin typeface="Calibri" panose="020F0502020204030204" pitchFamily="34" charset="0"/>
                <a:cs typeface="Calibri" panose="020F0502020204030204" pitchFamily="34" charset="0"/>
              </a:rPr>
              <a:t>transfer</a:t>
            </a:r>
            <a:r>
              <a:rPr lang="en-US" altLang="en-US" sz="2100" dirty="0">
                <a:latin typeface="Calibri" panose="020F0502020204030204" pitchFamily="34" charset="0"/>
                <a:cs typeface="Calibri" panose="020F0502020204030204" pitchFamily="34" charset="0"/>
              </a:rPr>
              <a:t> tax issues we will focus on.</a:t>
            </a:r>
          </a:p>
          <a:p>
            <a:pPr eaLnBrk="1" hangingPunct="1">
              <a:buFont typeface="Arial" pitchFamily="34" charset="0"/>
              <a:buChar char="•"/>
            </a:pPr>
            <a:r>
              <a:rPr lang="en-US" altLang="en-US" sz="2100" dirty="0">
                <a:latin typeface="Calibri" panose="020F0502020204030204" pitchFamily="34" charset="0"/>
                <a:cs typeface="Calibri" panose="020F0502020204030204" pitchFamily="34" charset="0"/>
              </a:rPr>
              <a:t>One state, Connecticut, made its PTE tax mandatory.  However, starting in 2024, CT will join the remainder of states that make the PTE tax system </a:t>
            </a:r>
            <a:r>
              <a:rPr lang="en-US" altLang="en-US" sz="2100" i="1" dirty="0">
                <a:latin typeface="Calibri" panose="020F0502020204030204" pitchFamily="34" charset="0"/>
                <a:cs typeface="Calibri" panose="020F0502020204030204" pitchFamily="34" charset="0"/>
              </a:rPr>
              <a:t>optional</a:t>
            </a:r>
            <a:r>
              <a:rPr lang="en-US" altLang="en-US" sz="2100" dirty="0">
                <a:latin typeface="Calibri" panose="020F0502020204030204" pitchFamily="34" charset="0"/>
                <a:cs typeface="Calibri" panose="020F0502020204030204" pitchFamily="34" charset="0"/>
              </a:rPr>
              <a:t>.</a:t>
            </a:r>
          </a:p>
          <a:p>
            <a:pPr eaLnBrk="1" hangingPunct="1">
              <a:buFont typeface="Arial" pitchFamily="34" charset="0"/>
              <a:buChar char="•"/>
            </a:pPr>
            <a:r>
              <a:rPr lang="en-US" altLang="en-US" sz="2100" dirty="0">
                <a:latin typeface="Calibri" panose="020F0502020204030204" pitchFamily="34" charset="0"/>
                <a:cs typeface="Calibri" panose="020F0502020204030204" pitchFamily="34" charset="0"/>
              </a:rPr>
              <a:t>Two states, Arizona and California, allow </a:t>
            </a:r>
            <a:r>
              <a:rPr lang="en-US" altLang="en-US" sz="2100" i="1" dirty="0">
                <a:latin typeface="Calibri" panose="020F0502020204030204" pitchFamily="34" charset="0"/>
                <a:cs typeface="Calibri" panose="020F0502020204030204" pitchFamily="34" charset="0"/>
              </a:rPr>
              <a:t>each individual owner </a:t>
            </a:r>
            <a:r>
              <a:rPr lang="en-US" altLang="en-US" sz="2100" dirty="0">
                <a:latin typeface="Calibri" panose="020F0502020204030204" pitchFamily="34" charset="0"/>
                <a:cs typeface="Calibri" panose="020F0502020204030204" pitchFamily="34" charset="0"/>
              </a:rPr>
              <a:t>to opt in or opt out of the PTE tax, regardless of what the other owners do.</a:t>
            </a:r>
          </a:p>
          <a:p>
            <a:pPr eaLnBrk="1" hangingPunct="1">
              <a:buFont typeface="Arial" pitchFamily="34" charset="0"/>
              <a:buChar char="•"/>
            </a:pPr>
            <a:r>
              <a:rPr lang="en-US" altLang="en-US" sz="2100" dirty="0">
                <a:latin typeface="Calibri" panose="020F0502020204030204" pitchFamily="34" charset="0"/>
                <a:cs typeface="Calibri" panose="020F0502020204030204" pitchFamily="34" charset="0"/>
              </a:rPr>
              <a:t>The remainder of the states that have a PTE tax leave it up to the PTE to decide whether it pays the tax or whether owners pay state income tax.  Whether otherwise non-voting shares/interests are permitted a vote, or whether the operating agreement may set different rules (e.g., manager decides, supermajority required, etc.), may vary state by state.  </a:t>
            </a:r>
          </a:p>
          <a:p>
            <a:pPr eaLnBrk="1" hangingPunct="1">
              <a:buFont typeface="Arial" pitchFamily="34" charset="0"/>
              <a:buChar char="•"/>
            </a:pPr>
            <a:endParaRPr lang="en-US" altLang="en-US" sz="20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0"/>
          </p:nvPr>
        </p:nvSpPr>
        <p:spPr>
          <a:xfrm>
            <a:off x="8382000" y="6248400"/>
            <a:ext cx="419986" cy="457200"/>
          </a:xfrm>
        </p:spPr>
        <p:txBody>
          <a:bodyPr/>
          <a:lstStyle/>
          <a:p>
            <a:pPr>
              <a:defRPr/>
            </a:pPr>
            <a:fld id="{D8A38F84-6B00-4F8B-97A8-4C54C9615CF9}" type="slidenum">
              <a:rPr lang="en-US" sz="1000" smtClean="0"/>
              <a:pPr>
                <a:defRPr/>
              </a:pPr>
              <a:t>15</a:t>
            </a:fld>
            <a:endParaRPr lang="en-US"/>
          </a:p>
        </p:txBody>
      </p:sp>
    </p:spTree>
    <p:extLst>
      <p:ext uri="{BB962C8B-B14F-4D97-AF65-F5344CB8AC3E}">
        <p14:creationId xmlns:p14="http://schemas.microsoft.com/office/powerpoint/2010/main" val="8571510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686800" cy="762000"/>
          </a:xfrm>
        </p:spPr>
        <p:txBody>
          <a:bodyPr/>
          <a:lstStyle/>
          <a:p>
            <a:pPr algn="l" eaLnBrk="1" hangingPunct="1"/>
            <a:r>
              <a:rPr lang="en-US" altLang="en-US" sz="2800" b="1" dirty="0">
                <a:latin typeface="Calibri" panose="020F0502020204030204" pitchFamily="34" charset="0"/>
                <a:cs typeface="Calibri" panose="020F0502020204030204" pitchFamily="34" charset="0"/>
              </a:rPr>
              <a:t>V. IRS Guidance when Grantor’s income tax paid by trust</a:t>
            </a:r>
          </a:p>
        </p:txBody>
      </p:sp>
      <p:sp>
        <p:nvSpPr>
          <p:cNvPr id="5123" name="Rectangle 3"/>
          <p:cNvSpPr>
            <a:spLocks noGrp="1" noChangeArrowheads="1"/>
          </p:cNvSpPr>
          <p:nvPr>
            <p:ph type="body" idx="1"/>
          </p:nvPr>
        </p:nvSpPr>
        <p:spPr>
          <a:xfrm>
            <a:off x="381000" y="1371600"/>
            <a:ext cx="8305800" cy="5105400"/>
          </a:xfrm>
        </p:spPr>
        <p:txBody>
          <a:bodyPr/>
          <a:lstStyle/>
          <a:p>
            <a:pPr lvl="0">
              <a:buFont typeface="Arial" pitchFamily="34" charset="0"/>
              <a:buChar char="•"/>
            </a:pPr>
            <a:r>
              <a:rPr lang="en-US" sz="2100" dirty="0">
                <a:latin typeface="Calibri" panose="020F0502020204030204" pitchFamily="34" charset="0"/>
                <a:cs typeface="Calibri" panose="020F0502020204030204" pitchFamily="34" charset="0"/>
              </a:rPr>
              <a:t>Rev. Rul. 2004-64 is our main authority on the gift and estate tax effects when a grantor of an IGT’s tax bill resulting from inclusion of such income is or may be paid (or the grantor is or may be reimbursed).  The IRS outlined three broad rules/scenarios:</a:t>
            </a:r>
          </a:p>
          <a:p>
            <a:pPr marL="0" lvl="0" indent="0">
              <a:buNone/>
            </a:pPr>
            <a:r>
              <a:rPr lang="en-US" sz="2100" dirty="0">
                <a:latin typeface="Calibri" panose="020F0502020204030204" pitchFamily="34" charset="0"/>
                <a:cs typeface="Calibri" panose="020F0502020204030204" pitchFamily="34" charset="0"/>
              </a:rPr>
              <a:t>1) If the payment of grantor’s tax bill is mandatory, this retained benefit causes estate inclusion.</a:t>
            </a:r>
          </a:p>
          <a:p>
            <a:pPr marL="0" lvl="0" indent="0">
              <a:buNone/>
            </a:pPr>
            <a:r>
              <a:rPr lang="en-US" sz="2100" dirty="0">
                <a:latin typeface="Calibri" panose="020F0502020204030204" pitchFamily="34" charset="0"/>
                <a:cs typeface="Calibri" panose="020F0502020204030204" pitchFamily="34" charset="0"/>
              </a:rPr>
              <a:t>2) If the payment is within the </a:t>
            </a:r>
            <a:r>
              <a:rPr lang="en-US" sz="2100" i="1" dirty="0">
                <a:latin typeface="Calibri" panose="020F0502020204030204" pitchFamily="34" charset="0"/>
                <a:cs typeface="Calibri" panose="020F0502020204030204" pitchFamily="34" charset="0"/>
              </a:rPr>
              <a:t>trustee’s discretion</a:t>
            </a:r>
            <a:r>
              <a:rPr lang="en-US" sz="2100" dirty="0">
                <a:latin typeface="Calibri" panose="020F0502020204030204" pitchFamily="34" charset="0"/>
                <a:cs typeface="Calibri" panose="020F0502020204030204" pitchFamily="34" charset="0"/>
              </a:rPr>
              <a:t>, it does not cause estate inclusion </a:t>
            </a:r>
            <a:r>
              <a:rPr lang="en-US" sz="2100" i="1" dirty="0">
                <a:latin typeface="Calibri" panose="020F0502020204030204" pitchFamily="34" charset="0"/>
                <a:cs typeface="Calibri" panose="020F0502020204030204" pitchFamily="34" charset="0"/>
              </a:rPr>
              <a:t>by itself</a:t>
            </a:r>
            <a:r>
              <a:rPr lang="en-US" sz="2100" dirty="0">
                <a:latin typeface="Calibri" panose="020F0502020204030204" pitchFamily="34" charset="0"/>
                <a:cs typeface="Calibri" panose="020F0502020204030204" pitchFamily="34" charset="0"/>
              </a:rPr>
              <a:t>.</a:t>
            </a:r>
          </a:p>
          <a:p>
            <a:pPr marL="0" lvl="0" indent="0">
              <a:buNone/>
            </a:pPr>
            <a:r>
              <a:rPr lang="en-US" sz="2100" dirty="0">
                <a:latin typeface="Calibri" panose="020F0502020204030204" pitchFamily="34" charset="0"/>
                <a:cs typeface="Calibri" panose="020F0502020204030204" pitchFamily="34" charset="0"/>
              </a:rPr>
              <a:t>3) However, if the payment is within the trustee’s discretion, there may still be estate inclusion if there is </a:t>
            </a:r>
            <a:r>
              <a:rPr lang="en-US" sz="2100" i="1" dirty="0">
                <a:latin typeface="Calibri" panose="020F0502020204030204" pitchFamily="34" charset="0"/>
                <a:cs typeface="Calibri" panose="020F0502020204030204" pitchFamily="34" charset="0"/>
              </a:rPr>
              <a:t>prearrangement/understanding</a:t>
            </a:r>
            <a:r>
              <a:rPr lang="en-US" sz="2100" dirty="0">
                <a:latin typeface="Calibri" panose="020F0502020204030204" pitchFamily="34" charset="0"/>
                <a:cs typeface="Calibri" panose="020F0502020204030204" pitchFamily="34" charset="0"/>
              </a:rPr>
              <a:t>, if state law would make corpus </a:t>
            </a:r>
            <a:r>
              <a:rPr lang="en-US" sz="2100" i="1" dirty="0">
                <a:latin typeface="Calibri" panose="020F0502020204030204" pitchFamily="34" charset="0"/>
                <a:cs typeface="Calibri" panose="020F0502020204030204" pitchFamily="34" charset="0"/>
              </a:rPr>
              <a:t>susceptible to grantor’s creditors</a:t>
            </a:r>
            <a:r>
              <a:rPr lang="en-US" sz="2100" dirty="0">
                <a:latin typeface="Calibri" panose="020F0502020204030204" pitchFamily="34" charset="0"/>
                <a:cs typeface="Calibri" panose="020F0502020204030204" pitchFamily="34" charset="0"/>
              </a:rPr>
              <a:t>, or </a:t>
            </a:r>
            <a:r>
              <a:rPr lang="en-US" sz="2100" i="1" dirty="0">
                <a:latin typeface="Calibri" panose="020F0502020204030204" pitchFamily="34" charset="0"/>
                <a:cs typeface="Calibri" panose="020F0502020204030204" pitchFamily="34" charset="0"/>
              </a:rPr>
              <a:t>if grantor is trustee or can make themselves or a related/subordinate party trustee</a:t>
            </a:r>
            <a:r>
              <a:rPr lang="en-US" sz="2100" dirty="0">
                <a:latin typeface="Calibri" panose="020F0502020204030204" pitchFamily="34" charset="0"/>
                <a:cs typeface="Calibri" panose="020F0502020204030204" pitchFamily="34" charset="0"/>
              </a:rPr>
              <a:t>. </a:t>
            </a:r>
          </a:p>
          <a:p>
            <a:pPr lvl="0">
              <a:buFont typeface="Arial" pitchFamily="34" charset="0"/>
              <a:buChar char="•"/>
            </a:pPr>
            <a:r>
              <a:rPr lang="en-US" sz="2100" dirty="0">
                <a:latin typeface="Calibri" panose="020F0502020204030204" pitchFamily="34" charset="0"/>
                <a:cs typeface="Calibri" panose="020F0502020204030204" pitchFamily="34" charset="0"/>
              </a:rPr>
              <a:t>Highly important takeaway: usually paying another’s tax bill is a gift, but the grantor’s payment of income tax on grantor trust income is </a:t>
            </a:r>
            <a:r>
              <a:rPr lang="en-US" sz="2100" b="1" i="1" dirty="0">
                <a:latin typeface="Calibri" panose="020F0502020204030204" pitchFamily="34" charset="0"/>
                <a:cs typeface="Calibri" panose="020F0502020204030204" pitchFamily="34" charset="0"/>
              </a:rPr>
              <a:t>not</a:t>
            </a:r>
            <a:r>
              <a:rPr lang="en-US" sz="2100" dirty="0">
                <a:latin typeface="Calibri" panose="020F0502020204030204" pitchFamily="34" charset="0"/>
                <a:cs typeface="Calibri" panose="020F0502020204030204" pitchFamily="34" charset="0"/>
              </a:rPr>
              <a:t> a gift to the trust/beneficiaries because the grantor owes the tax</a:t>
            </a:r>
          </a:p>
          <a:p>
            <a:pPr lvl="0">
              <a:buFont typeface="Arial" pitchFamily="34" charset="0"/>
              <a:buChar char="•"/>
            </a:pPr>
            <a:endParaRPr lang="en-US" sz="2100" dirty="0">
              <a:latin typeface="Calibri" panose="020F0502020204030204" pitchFamily="34" charset="0"/>
              <a:cs typeface="Calibri" panose="020F0502020204030204" pitchFamily="34" charset="0"/>
            </a:endParaRPr>
          </a:p>
          <a:p>
            <a:pPr lvl="0">
              <a:buFont typeface="Arial" pitchFamily="34" charset="0"/>
              <a:buChar char="•"/>
            </a:pPr>
            <a:endParaRPr lang="en-US" sz="2100" dirty="0">
              <a:latin typeface="Calibri" panose="020F0502020204030204" pitchFamily="34" charset="0"/>
              <a:cs typeface="Calibri" panose="020F0502020204030204" pitchFamily="34" charset="0"/>
            </a:endParaRPr>
          </a:p>
          <a:p>
            <a:pPr eaLnBrk="1" hangingPunct="1">
              <a:lnSpc>
                <a:spcPct val="90000"/>
              </a:lnSpc>
              <a:buFontTx/>
              <a:buNone/>
            </a:pPr>
            <a:endParaRPr lang="en-US" altLang="en-US" sz="3500" dirty="0"/>
          </a:p>
        </p:txBody>
      </p:sp>
      <p:sp>
        <p:nvSpPr>
          <p:cNvPr id="3" name="Slide Number Placeholder 2"/>
          <p:cNvSpPr>
            <a:spLocks noGrp="1"/>
          </p:cNvSpPr>
          <p:nvPr>
            <p:ph type="sldNum" sz="quarter" idx="10"/>
          </p:nvPr>
        </p:nvSpPr>
        <p:spPr>
          <a:xfrm>
            <a:off x="8382000" y="6343650"/>
            <a:ext cx="4572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D8A38F84-6B00-4F8B-97A8-4C54C9615CF9}"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16</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Tree>
    <p:extLst>
      <p:ext uri="{BB962C8B-B14F-4D97-AF65-F5344CB8AC3E}">
        <p14:creationId xmlns:p14="http://schemas.microsoft.com/office/powerpoint/2010/main" val="412481109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22678-372E-D569-F96F-A21F7DC6E8D3}"/>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AFCFF08E-86C0-9ED9-C531-B46D5459FDEF}"/>
              </a:ext>
            </a:extLst>
          </p:cNvPr>
          <p:cNvSpPr>
            <a:spLocks noGrp="1" noChangeArrowheads="1"/>
          </p:cNvSpPr>
          <p:nvPr>
            <p:ph type="title"/>
          </p:nvPr>
        </p:nvSpPr>
        <p:spPr>
          <a:xfrm>
            <a:off x="304800" y="304800"/>
            <a:ext cx="8305800" cy="762000"/>
          </a:xfrm>
        </p:spPr>
        <p:txBody>
          <a:bodyPr/>
          <a:lstStyle/>
          <a:p>
            <a:pPr algn="l" eaLnBrk="1" hangingPunct="1"/>
            <a:r>
              <a:rPr lang="en-US" altLang="en-US" sz="2800" b="1">
                <a:latin typeface="Calibri" panose="020F0502020204030204" pitchFamily="34" charset="0"/>
                <a:cs typeface="Calibri" panose="020F0502020204030204" pitchFamily="34" charset="0"/>
              </a:rPr>
              <a:t>V. IRS Guidance when Grantor’s income tax is paid</a:t>
            </a:r>
          </a:p>
        </p:txBody>
      </p:sp>
      <p:sp>
        <p:nvSpPr>
          <p:cNvPr id="5123" name="Rectangle 3">
            <a:extLst>
              <a:ext uri="{FF2B5EF4-FFF2-40B4-BE49-F238E27FC236}">
                <a16:creationId xmlns:a16="http://schemas.microsoft.com/office/drawing/2014/main" id="{17B88A32-BE84-8514-6115-CF474BDC4479}"/>
              </a:ext>
            </a:extLst>
          </p:cNvPr>
          <p:cNvSpPr>
            <a:spLocks noGrp="1" noChangeArrowheads="1"/>
          </p:cNvSpPr>
          <p:nvPr>
            <p:ph type="body" idx="1"/>
          </p:nvPr>
        </p:nvSpPr>
        <p:spPr>
          <a:xfrm>
            <a:off x="381000" y="1371600"/>
            <a:ext cx="8305800" cy="5105400"/>
          </a:xfrm>
        </p:spPr>
        <p:txBody>
          <a:bodyPr/>
          <a:lstStyle/>
          <a:p>
            <a:pPr lvl="0">
              <a:buFont typeface="Arial" pitchFamily="34" charset="0"/>
              <a:buChar char="•"/>
            </a:pPr>
            <a:r>
              <a:rPr lang="en-US" sz="2100" dirty="0">
                <a:latin typeface="Calibri" panose="020F0502020204030204" pitchFamily="34" charset="0"/>
                <a:cs typeface="Calibri" panose="020F0502020204030204" pitchFamily="34" charset="0"/>
              </a:rPr>
              <a:t>Example: </a:t>
            </a:r>
            <a:r>
              <a:rPr lang="en-US" sz="2100" b="1" dirty="0">
                <a:latin typeface="Calibri" panose="020F0502020204030204" pitchFamily="34" charset="0"/>
                <a:cs typeface="Calibri" panose="020F0502020204030204" pitchFamily="34" charset="0"/>
              </a:rPr>
              <a:t>Authorization to Reimburse Me for Income Tax Liability</a:t>
            </a:r>
          </a:p>
          <a:p>
            <a:pPr marL="0" lvl="0" indent="0">
              <a:buNone/>
            </a:pPr>
            <a:r>
              <a:rPr lang="en-US" sz="1600" dirty="0">
                <a:latin typeface="Calibri" panose="020F0502020204030204" pitchFamily="34" charset="0"/>
                <a:cs typeface="Calibri" panose="020F0502020204030204" pitchFamily="34" charset="0"/>
              </a:rPr>
              <a:t>“Notwithstanding the provision of any state law to the contrary, I have no right to be reimbursed for any income tax paid by me on all or any part of my trust’s income. My Independent Trustee may in its sole discretion, however, distribute to me or my Legal Representative, or elect to pay directly to the taxing authorities, so much of the income or principal of the trust as may be sufficient to satisfy all or part of my personal income tax liability attributable to the inclusion of all or part of the trust’s income in my taxable income. In exercising its discretion with respect to such distributions, my Independent Trustee may consult with my tax or other advisors but is not bound to follow any recommendation made by them.” [typical IGT/SLAT clause]</a:t>
            </a:r>
          </a:p>
          <a:p>
            <a:pPr marL="0" lvl="0" indent="0">
              <a:buNone/>
            </a:pPr>
            <a:r>
              <a:rPr lang="en-US" sz="1800" dirty="0">
                <a:latin typeface="Calibri" panose="020F0502020204030204" pitchFamily="34" charset="0"/>
                <a:cs typeface="Calibri" panose="020F0502020204030204" pitchFamily="34" charset="0"/>
              </a:rPr>
              <a:t>“In addition, this trust may own interests in pass-through entities (PTEs) that do business in states that require or permit the entity the option of withholding or payment of state income tax on behalf of the PTE’s owners or for the entity itself, such as but not limited to, required withholding for non-resident owners or participating in a state’s pass-through entity tax (PTET) election.  A Trustee may in its discretion opt-in or opt-out if it has the power to do so, or pursue or decline to pursue reimbursement from me for any state income taxes paid by such an entity to the extent there is a direct or indirect benefit to me by such PTE payment, such as a state income tax deduction or credit.’ [addition to consider?]</a:t>
            </a:r>
          </a:p>
          <a:p>
            <a:pPr lvl="0">
              <a:buFont typeface="Arial" pitchFamily="34" charset="0"/>
              <a:buChar char="•"/>
            </a:pPr>
            <a:endParaRPr lang="en-US" sz="2100" dirty="0">
              <a:latin typeface="Calibri" panose="020F0502020204030204" pitchFamily="34" charset="0"/>
              <a:cs typeface="Calibri" panose="020F0502020204030204" pitchFamily="34" charset="0"/>
            </a:endParaRPr>
          </a:p>
          <a:p>
            <a:pPr lvl="0">
              <a:buFont typeface="Arial" pitchFamily="34" charset="0"/>
              <a:buChar char="•"/>
            </a:pPr>
            <a:endParaRPr lang="en-US" sz="2100" dirty="0">
              <a:latin typeface="Calibri" panose="020F0502020204030204" pitchFamily="34" charset="0"/>
              <a:cs typeface="Calibri" panose="020F0502020204030204" pitchFamily="34" charset="0"/>
            </a:endParaRPr>
          </a:p>
          <a:p>
            <a:pPr eaLnBrk="1" hangingPunct="1">
              <a:lnSpc>
                <a:spcPct val="90000"/>
              </a:lnSpc>
              <a:buFontTx/>
              <a:buNone/>
            </a:pPr>
            <a:endParaRPr lang="en-US" altLang="en-US" sz="3500" dirty="0"/>
          </a:p>
        </p:txBody>
      </p:sp>
      <p:sp>
        <p:nvSpPr>
          <p:cNvPr id="3" name="Slide Number Placeholder 2">
            <a:extLst>
              <a:ext uri="{FF2B5EF4-FFF2-40B4-BE49-F238E27FC236}">
                <a16:creationId xmlns:a16="http://schemas.microsoft.com/office/drawing/2014/main" id="{411CFFFA-4315-51AF-9D33-0738062C456A}"/>
              </a:ext>
            </a:extLst>
          </p:cNvPr>
          <p:cNvSpPr>
            <a:spLocks noGrp="1"/>
          </p:cNvSpPr>
          <p:nvPr>
            <p:ph type="sldNum" sz="quarter" idx="10"/>
          </p:nvPr>
        </p:nvSpPr>
        <p:spPr>
          <a:xfrm>
            <a:off x="8382000" y="6343650"/>
            <a:ext cx="4572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D8A38F84-6B00-4F8B-97A8-4C54C9615CF9}"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17</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Tree>
    <p:extLst>
      <p:ext uri="{BB962C8B-B14F-4D97-AF65-F5344CB8AC3E}">
        <p14:creationId xmlns:p14="http://schemas.microsoft.com/office/powerpoint/2010/main" val="3785001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305800" cy="762000"/>
          </a:xfrm>
        </p:spPr>
        <p:txBody>
          <a:bodyPr/>
          <a:lstStyle/>
          <a:p>
            <a:pPr algn="l" eaLnBrk="1" hangingPunct="1"/>
            <a:r>
              <a:rPr lang="en-US" altLang="en-US" sz="2800" b="1">
                <a:latin typeface="Calibri" panose="020F0502020204030204" pitchFamily="34" charset="0"/>
                <a:cs typeface="Calibri" panose="020F0502020204030204" pitchFamily="34" charset="0"/>
              </a:rPr>
              <a:t>V. IRS Guidance when Grantor’s income tax is paid</a:t>
            </a:r>
          </a:p>
        </p:txBody>
      </p:sp>
      <p:sp>
        <p:nvSpPr>
          <p:cNvPr id="5123" name="Rectangle 3"/>
          <p:cNvSpPr>
            <a:spLocks noGrp="1" noChangeArrowheads="1"/>
          </p:cNvSpPr>
          <p:nvPr>
            <p:ph type="body" idx="1"/>
          </p:nvPr>
        </p:nvSpPr>
        <p:spPr>
          <a:xfrm>
            <a:off x="381000" y="1371600"/>
            <a:ext cx="8229600" cy="5105400"/>
          </a:xfrm>
        </p:spPr>
        <p:txBody>
          <a:bodyPr/>
          <a:lstStyle/>
          <a:p>
            <a:pPr lvl="0">
              <a:buFont typeface="Arial" pitchFamily="34" charset="0"/>
              <a:buChar char="•"/>
            </a:pPr>
            <a:r>
              <a:rPr lang="en-US" sz="2100" dirty="0">
                <a:latin typeface="Calibri" panose="020F0502020204030204" pitchFamily="34" charset="0"/>
                <a:cs typeface="Calibri" panose="020F0502020204030204" pitchFamily="34" charset="0"/>
              </a:rPr>
              <a:t>Rev. Rul. 2004-64 says nothing about when persons other than a trustee effectively have discretion over-paying/reimbursing a settlor, as would be the case when the trustee does not control the pass-through entity.  In most estate planning cases, it’s the settlor (or a related/subordinate party) controlling the PTE decision.</a:t>
            </a:r>
          </a:p>
          <a:p>
            <a:pPr lvl="0">
              <a:buFont typeface="Arial" pitchFamily="34" charset="0"/>
              <a:buChar char="•"/>
            </a:pPr>
            <a:r>
              <a:rPr lang="en-US" sz="2100" dirty="0">
                <a:latin typeface="Calibri" panose="020F0502020204030204" pitchFamily="34" charset="0"/>
                <a:cs typeface="Calibri" panose="020F0502020204030204" pitchFamily="34" charset="0"/>
              </a:rPr>
              <a:t>Not addressed in RR 2004-64 is whether such a mandated payment or reimbursement added later can still be “retained” if not included at the outset (either by adding reimbursement or perhaps a state modifying its law, as 5 states have and Ohio is considering).  What if the IGT purchased the PTE or the PTE did not originally make the PTE election – can we argue that there is nothing “retained”?  Yes, but the IRS has won IRC §2036 cases when there was no </a:t>
            </a:r>
            <a:r>
              <a:rPr lang="en-US" sz="2100" i="1" dirty="0">
                <a:latin typeface="Calibri" panose="020F0502020204030204" pitchFamily="34" charset="0"/>
                <a:cs typeface="Calibri" panose="020F0502020204030204" pitchFamily="34" charset="0"/>
              </a:rPr>
              <a:t>legally binding retention, </a:t>
            </a:r>
            <a:r>
              <a:rPr lang="en-US" sz="2100" dirty="0">
                <a:latin typeface="Calibri" panose="020F0502020204030204" pitchFamily="34" charset="0"/>
                <a:cs typeface="Calibri" panose="020F0502020204030204" pitchFamily="34" charset="0"/>
              </a:rPr>
              <a:t>by the court </a:t>
            </a:r>
            <a:r>
              <a:rPr lang="en-US" sz="2100" i="1" dirty="0">
                <a:latin typeface="Calibri" panose="020F0502020204030204" pitchFamily="34" charset="0"/>
                <a:cs typeface="Calibri" panose="020F0502020204030204" pitchFamily="34" charset="0"/>
              </a:rPr>
              <a:t>inferring</a:t>
            </a:r>
            <a:r>
              <a:rPr lang="en-US" sz="2100" dirty="0">
                <a:latin typeface="Calibri" panose="020F0502020204030204" pitchFamily="34" charset="0"/>
                <a:cs typeface="Calibri" panose="020F0502020204030204" pitchFamily="34" charset="0"/>
              </a:rPr>
              <a:t> that there was an “understanding” (e.g., </a:t>
            </a:r>
            <a:r>
              <a:rPr lang="en-US" sz="2100" i="1" dirty="0">
                <a:latin typeface="Calibri" panose="020F0502020204030204" pitchFamily="34" charset="0"/>
                <a:cs typeface="Calibri" panose="020F0502020204030204" pitchFamily="34" charset="0"/>
              </a:rPr>
              <a:t>McCabe, </a:t>
            </a:r>
            <a:r>
              <a:rPr lang="en-US" sz="2100" i="1" dirty="0" err="1">
                <a:latin typeface="Calibri" panose="020F0502020204030204" pitchFamily="34" charset="0"/>
                <a:cs typeface="Calibri" panose="020F0502020204030204" pitchFamily="34" charset="0"/>
              </a:rPr>
              <a:t>McNicols</a:t>
            </a:r>
            <a:r>
              <a:rPr lang="en-US" sz="2100" i="1" dirty="0">
                <a:latin typeface="Calibri" panose="020F0502020204030204" pitchFamily="34" charset="0"/>
                <a:cs typeface="Calibri" panose="020F0502020204030204" pitchFamily="34" charset="0"/>
              </a:rPr>
              <a:t>, Skinner, Paxton</a:t>
            </a:r>
            <a:r>
              <a:rPr lang="en-US" sz="2100" dirty="0">
                <a:latin typeface="Calibri" panose="020F0502020204030204" pitchFamily="34" charset="0"/>
                <a:cs typeface="Calibri" panose="020F0502020204030204" pitchFamily="34" charset="0"/>
              </a:rPr>
              <a:t> cases).  The IRS can make §2038 arguments if the grantor controls the switch directing who benefits even if nothing is retained from the outset.</a:t>
            </a:r>
          </a:p>
          <a:p>
            <a:pPr lvl="0">
              <a:buFont typeface="Arial" pitchFamily="34" charset="0"/>
              <a:buChar char="•"/>
            </a:pPr>
            <a:endParaRPr lang="en-US" sz="2100" dirty="0">
              <a:latin typeface="Calibri" panose="020F0502020204030204" pitchFamily="34" charset="0"/>
              <a:cs typeface="Calibri" panose="020F0502020204030204" pitchFamily="34" charset="0"/>
            </a:endParaRPr>
          </a:p>
          <a:p>
            <a:pPr lvl="0">
              <a:buFont typeface="Arial" pitchFamily="34" charset="0"/>
              <a:buChar char="•"/>
            </a:pPr>
            <a:endParaRPr lang="en-US" sz="2100" dirty="0">
              <a:latin typeface="Calibri" panose="020F0502020204030204" pitchFamily="34" charset="0"/>
              <a:cs typeface="Calibri" panose="020F0502020204030204" pitchFamily="34" charset="0"/>
            </a:endParaRPr>
          </a:p>
          <a:p>
            <a:pPr eaLnBrk="1" hangingPunct="1">
              <a:lnSpc>
                <a:spcPct val="90000"/>
              </a:lnSpc>
              <a:buFontTx/>
              <a:buNone/>
            </a:pPr>
            <a:endParaRPr lang="en-US" altLang="en-US" sz="3500" dirty="0"/>
          </a:p>
        </p:txBody>
      </p:sp>
      <p:sp>
        <p:nvSpPr>
          <p:cNvPr id="3" name="Slide Number Placeholder 2"/>
          <p:cNvSpPr>
            <a:spLocks noGrp="1"/>
          </p:cNvSpPr>
          <p:nvPr>
            <p:ph type="sldNum" sz="quarter" idx="10"/>
          </p:nvPr>
        </p:nvSpPr>
        <p:spPr>
          <a:xfrm>
            <a:off x="8382000" y="6248400"/>
            <a:ext cx="4572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D8A38F84-6B00-4F8B-97A8-4C54C9615CF9}"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18</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Tree>
    <p:extLst>
      <p:ext uri="{BB962C8B-B14F-4D97-AF65-F5344CB8AC3E}">
        <p14:creationId xmlns:p14="http://schemas.microsoft.com/office/powerpoint/2010/main" val="310660183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304800"/>
            <a:ext cx="8839200" cy="685800"/>
          </a:xfrm>
        </p:spPr>
        <p:txBody>
          <a:bodyPr/>
          <a:lstStyle/>
          <a:p>
            <a:pPr algn="l" eaLnBrk="1" hangingPunct="1"/>
            <a:r>
              <a:rPr lang="en-US" altLang="en-US" sz="2800" b="1">
                <a:latin typeface="Calibri" panose="020F0502020204030204" pitchFamily="34" charset="0"/>
                <a:cs typeface="Calibri" panose="020F0502020204030204" pitchFamily="34" charset="0"/>
              </a:rPr>
              <a:t>VI. Application of Rev. Rul. 2004-64 to Three PTE regimes </a:t>
            </a:r>
          </a:p>
        </p:txBody>
      </p:sp>
      <p:sp>
        <p:nvSpPr>
          <p:cNvPr id="9220" name="Rectangle 3"/>
          <p:cNvSpPr>
            <a:spLocks noChangeArrowheads="1"/>
          </p:cNvSpPr>
          <p:nvPr/>
        </p:nvSpPr>
        <p:spPr bwMode="auto">
          <a:xfrm>
            <a:off x="569905" y="1450635"/>
            <a:ext cx="800419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the state </a:t>
            </a: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mandates</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that the PTE tax be paid (only Connecticut does this so far, and that will change in 2025), such a PTE regime is closer to the mandatory income tax regime in Rev. Rul. 58-25 and thus more likely to be upheld.  Less likely to cause IRC 2038 problems if mandatory.</a:t>
            </a:r>
          </a:p>
          <a:p>
            <a:pPr eaLnBrk="1" hangingPunct="1">
              <a:lnSpc>
                <a:spcPct val="90000"/>
              </a:lnSpc>
              <a:defRPr/>
            </a:pPr>
            <a:r>
              <a:rPr lang="en-US" altLang="en-US" sz="2400" dirty="0">
                <a:latin typeface="Calibri" panose="020F0502020204030204" pitchFamily="34" charset="0"/>
                <a:cs typeface="Calibri" panose="020F0502020204030204" pitchFamily="34" charset="0"/>
              </a:rPr>
              <a:t>We will skip discussion of mandatory PTE taxes since no state now mandates</a:t>
            </a:r>
            <a:endPar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19</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Tree>
    <p:extLst>
      <p:ext uri="{BB962C8B-B14F-4D97-AF65-F5344CB8AC3E}">
        <p14:creationId xmlns:p14="http://schemas.microsoft.com/office/powerpoint/2010/main" val="40128578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09600" y="304800"/>
            <a:ext cx="7620000" cy="685800"/>
          </a:xfrm>
        </p:spPr>
        <p:txBody>
          <a:bodyPr/>
          <a:lstStyle/>
          <a:p>
            <a:pPr eaLnBrk="1" hangingPunct="1"/>
            <a:r>
              <a:rPr lang="en-US" altLang="en-US" sz="3200" b="1">
                <a:latin typeface="Calibri" panose="020F0502020204030204" pitchFamily="34" charset="0"/>
                <a:cs typeface="Calibri" panose="020F0502020204030204" pitchFamily="34" charset="0"/>
              </a:rPr>
              <a:t>Agenda</a:t>
            </a:r>
          </a:p>
        </p:txBody>
      </p:sp>
      <p:sp>
        <p:nvSpPr>
          <p:cNvPr id="4099" name="Rectangle 3"/>
          <p:cNvSpPr>
            <a:spLocks noGrp="1" noChangeArrowheads="1"/>
          </p:cNvSpPr>
          <p:nvPr>
            <p:ph type="body" idx="4294967295"/>
          </p:nvPr>
        </p:nvSpPr>
        <p:spPr>
          <a:xfrm>
            <a:off x="228600" y="1295400"/>
            <a:ext cx="8572500" cy="5486400"/>
          </a:xfrm>
        </p:spPr>
        <p:txBody>
          <a:bodyPr/>
          <a:lstStyle/>
          <a:p>
            <a:pPr marL="571500" indent="-571500" eaLnBrk="1" hangingPunct="1">
              <a:buFont typeface="+mj-lt"/>
              <a:buAutoNum type="romanUcPeriod"/>
            </a:pPr>
            <a:r>
              <a:rPr lang="en-US" altLang="en-US" sz="2000" dirty="0">
                <a:latin typeface="Calibri" panose="020F0502020204030204" pitchFamily="34" charset="0"/>
                <a:cs typeface="Calibri" panose="020F0502020204030204" pitchFamily="34" charset="0"/>
              </a:rPr>
              <a:t>States’ Passage of Pass-Through Entity (PTE) Taxes; OBBBA changes to </a:t>
            </a:r>
            <a:r>
              <a:rPr lang="en-US" altLang="en-US" sz="2000" dirty="0">
                <a:latin typeface="Arial" panose="020B0604020202020204" pitchFamily="34" charset="0"/>
                <a:cs typeface="Arial" panose="020B0604020202020204" pitchFamily="34" charset="0"/>
              </a:rPr>
              <a:t>§</a:t>
            </a:r>
            <a:r>
              <a:rPr lang="en-US" altLang="en-US" sz="2000" dirty="0">
                <a:latin typeface="Calibri" panose="020F0502020204030204" pitchFamily="34" charset="0"/>
                <a:cs typeface="Calibri" panose="020F0502020204030204" pitchFamily="34" charset="0"/>
              </a:rPr>
              <a:t>164</a:t>
            </a:r>
          </a:p>
          <a:p>
            <a:pPr marL="571500" indent="-571500" eaLnBrk="1" hangingPunct="1">
              <a:buFont typeface="+mj-lt"/>
              <a:buAutoNum type="romanUcPeriod"/>
            </a:pPr>
            <a:r>
              <a:rPr lang="en-US" altLang="en-US" sz="2000" dirty="0">
                <a:latin typeface="Calibri" panose="020F0502020204030204" pitchFamily="34" charset="0"/>
                <a:cs typeface="Calibri" panose="020F0502020204030204" pitchFamily="34" charset="0"/>
              </a:rPr>
              <a:t>What is a “PTE Tax” and why is it different from other state/local taxes?</a:t>
            </a:r>
          </a:p>
          <a:p>
            <a:pPr marL="0" indent="0" eaLnBrk="1" hangingPunct="1">
              <a:buNone/>
            </a:pPr>
            <a:r>
              <a:rPr lang="en-US" altLang="en-US" sz="2000" dirty="0">
                <a:latin typeface="Calibri" panose="020F0502020204030204" pitchFamily="34" charset="0"/>
                <a:cs typeface="Calibri" panose="020F0502020204030204" pitchFamily="34" charset="0"/>
              </a:rPr>
              <a:t>          Difference/similarities in required </a:t>
            </a:r>
            <a:r>
              <a:rPr lang="en-US" altLang="en-US" sz="2000" i="1" dirty="0">
                <a:latin typeface="Calibri" panose="020F0502020204030204" pitchFamily="34" charset="0"/>
                <a:cs typeface="Calibri" panose="020F0502020204030204" pitchFamily="34" charset="0"/>
              </a:rPr>
              <a:t>withholding</a:t>
            </a:r>
            <a:r>
              <a:rPr lang="en-US" altLang="en-US" sz="2000" dirty="0">
                <a:latin typeface="Calibri" panose="020F0502020204030204" pitchFamily="34" charset="0"/>
                <a:cs typeface="Calibri" panose="020F0502020204030204" pitchFamily="34" charset="0"/>
              </a:rPr>
              <a:t> for out of state residents</a:t>
            </a:r>
          </a:p>
          <a:p>
            <a:pPr marL="0" indent="0" eaLnBrk="1" hangingPunct="1">
              <a:buNone/>
            </a:pPr>
            <a:r>
              <a:rPr lang="en-US" altLang="en-US" sz="2000" dirty="0">
                <a:latin typeface="Calibri" panose="020F0502020204030204" pitchFamily="34" charset="0"/>
                <a:cs typeface="Calibri" panose="020F0502020204030204" pitchFamily="34" charset="0"/>
              </a:rPr>
              <a:t>III.     IRS Notice 2020-75 – benefits beyond just avoiding the $10,000 cap &amp; the </a:t>
            </a:r>
            <a:r>
              <a:rPr lang="en-US" altLang="en-US" sz="2000" b="1" i="1" dirty="0">
                <a:latin typeface="Calibri" panose="020F0502020204030204" pitchFamily="34" charset="0"/>
                <a:cs typeface="Calibri" panose="020F0502020204030204" pitchFamily="34" charset="0"/>
              </a:rPr>
              <a:t>overlooked loophole </a:t>
            </a:r>
            <a:r>
              <a:rPr lang="en-US" altLang="en-US" sz="2000" dirty="0">
                <a:latin typeface="Calibri" panose="020F0502020204030204" pitchFamily="34" charset="0"/>
                <a:cs typeface="Calibri" panose="020F0502020204030204" pitchFamily="34" charset="0"/>
              </a:rPr>
              <a:t>of investment-only partnerships paying PTE tax (PTET)</a:t>
            </a:r>
          </a:p>
          <a:p>
            <a:pPr marL="514350" indent="-514350" eaLnBrk="1" hangingPunct="1">
              <a:buAutoNum type="romanUcPeriod" startAt="4"/>
            </a:pPr>
            <a:r>
              <a:rPr lang="en-US" altLang="en-US" sz="2000" dirty="0">
                <a:latin typeface="Calibri" panose="020F0502020204030204" pitchFamily="34" charset="0"/>
                <a:cs typeface="Calibri" panose="020F0502020204030204" pitchFamily="34" charset="0"/>
              </a:rPr>
              <a:t>Three basic PTE tax regimes: mandatory, PTE option, each-owner option</a:t>
            </a:r>
          </a:p>
          <a:p>
            <a:pPr marL="514350" indent="-514350" eaLnBrk="1" hangingPunct="1">
              <a:buAutoNum type="romanUcPeriod" startAt="4"/>
            </a:pPr>
            <a:r>
              <a:rPr lang="en-US" altLang="en-US" sz="2000" dirty="0">
                <a:latin typeface="Calibri" panose="020F0502020204030204" pitchFamily="34" charset="0"/>
                <a:cs typeface="Calibri" panose="020F0502020204030204" pitchFamily="34" charset="0"/>
              </a:rPr>
              <a:t>Rev. Rul. 2004-64: When the Grantor’s income tax bill is paid by </a:t>
            </a:r>
            <a:r>
              <a:rPr lang="en-US" altLang="en-US" sz="2000" i="1" dirty="0">
                <a:latin typeface="Calibri" panose="020F0502020204030204" pitchFamily="34" charset="0"/>
                <a:cs typeface="Calibri" panose="020F0502020204030204" pitchFamily="34" charset="0"/>
              </a:rPr>
              <a:t>Trustee</a:t>
            </a:r>
            <a:r>
              <a:rPr lang="en-US" altLang="en-US" sz="2000" dirty="0">
                <a:solidFill>
                  <a:schemeClr val="bg2">
                    <a:lumMod val="75000"/>
                  </a:schemeClr>
                </a:solidFill>
                <a:latin typeface="Calibri" panose="020F0502020204030204" pitchFamily="34" charset="0"/>
                <a:cs typeface="Calibri" panose="020F0502020204030204" pitchFamily="34" charset="0"/>
              </a:rPr>
              <a:t> </a:t>
            </a:r>
            <a:endParaRPr lang="en-US" altLang="en-US" sz="2000" dirty="0">
              <a:solidFill>
                <a:schemeClr val="tx1"/>
              </a:solidFill>
              <a:latin typeface="Calibri" panose="020F0502020204030204" pitchFamily="34" charset="0"/>
              <a:cs typeface="Calibri" panose="020F0502020204030204" pitchFamily="34" charset="0"/>
            </a:endParaRPr>
          </a:p>
          <a:p>
            <a:pPr marL="571500" indent="-571500" eaLnBrk="1" hangingPunct="1">
              <a:buFont typeface="+mj-lt"/>
              <a:buAutoNum type="romanUcPeriod" startAt="4"/>
            </a:pPr>
            <a:r>
              <a:rPr lang="en-US" altLang="en-US" sz="2000" dirty="0">
                <a:latin typeface="Calibri" panose="020F0502020204030204" pitchFamily="34" charset="0"/>
                <a:cs typeface="Calibri" panose="020F0502020204030204" pitchFamily="34" charset="0"/>
              </a:rPr>
              <a:t>When PTEs may trigger estate inclusion under </a:t>
            </a:r>
            <a:r>
              <a:rPr lang="en-US" altLang="en-US" sz="2000" dirty="0">
                <a:latin typeface="Arial" panose="020B0604020202020204" pitchFamily="34" charset="0"/>
                <a:cs typeface="Arial" panose="020B0604020202020204" pitchFamily="34" charset="0"/>
              </a:rPr>
              <a:t>§</a:t>
            </a:r>
            <a:r>
              <a:rPr lang="en-US" altLang="en-US" sz="2000" dirty="0">
                <a:latin typeface="Calibri" panose="020F0502020204030204" pitchFamily="34" charset="0"/>
                <a:cs typeface="Calibri" panose="020F0502020204030204" pitchFamily="34" charset="0"/>
              </a:rPr>
              <a:t>2036; Rev. Rul. 2004-64</a:t>
            </a:r>
          </a:p>
          <a:p>
            <a:pPr marL="571500" indent="-571500" eaLnBrk="1" hangingPunct="1">
              <a:buFont typeface="+mj-lt"/>
              <a:buAutoNum type="romanUcPeriod" startAt="4"/>
            </a:pPr>
            <a:r>
              <a:rPr lang="en-US" altLang="en-US" sz="2000" dirty="0">
                <a:latin typeface="Calibri" panose="020F0502020204030204" pitchFamily="34" charset="0"/>
                <a:cs typeface="Calibri" panose="020F0502020204030204" pitchFamily="34" charset="0"/>
              </a:rPr>
              <a:t>Problems when the Grantor controls who benefits from PTET – IRC §2038</a:t>
            </a:r>
          </a:p>
          <a:p>
            <a:pPr marL="571500" indent="-571500" eaLnBrk="1" hangingPunct="1">
              <a:buFont typeface="+mj-lt"/>
              <a:buAutoNum type="romanUcPeriod" startAt="4"/>
            </a:pPr>
            <a:r>
              <a:rPr lang="en-US" altLang="en-US" sz="2000" dirty="0">
                <a:latin typeface="Calibri" panose="020F0502020204030204" pitchFamily="34" charset="0"/>
                <a:cs typeface="Calibri" panose="020F0502020204030204" pitchFamily="34" charset="0"/>
              </a:rPr>
              <a:t>Fiduciary duties involved when benefits shift through PTE tax choice</a:t>
            </a:r>
          </a:p>
          <a:p>
            <a:pPr marL="571500" indent="-571500" eaLnBrk="1" hangingPunct="1">
              <a:buFont typeface="+mj-lt"/>
              <a:buAutoNum type="romanUcPeriod" startAt="4"/>
            </a:pPr>
            <a:r>
              <a:rPr lang="en-US" altLang="en-US" sz="2000" dirty="0">
                <a:latin typeface="Calibri" panose="020F0502020204030204" pitchFamily="34" charset="0"/>
                <a:cs typeface="Calibri" panose="020F0502020204030204" pitchFamily="34" charset="0"/>
              </a:rPr>
              <a:t>Application to GRATs, </a:t>
            </a:r>
            <a:r>
              <a:rPr lang="en-US" altLang="en-US" sz="2000" dirty="0">
                <a:solidFill>
                  <a:schemeClr val="bg2">
                    <a:lumMod val="50000"/>
                  </a:schemeClr>
                </a:solidFill>
                <a:latin typeface="Calibri" panose="020F0502020204030204" pitchFamily="34" charset="0"/>
                <a:cs typeface="Calibri" panose="020F0502020204030204" pitchFamily="34" charset="0"/>
              </a:rPr>
              <a:t>Grantor-CLATs and </a:t>
            </a:r>
            <a:r>
              <a:rPr lang="en-US" altLang="en-US" sz="2000" dirty="0" err="1">
                <a:solidFill>
                  <a:schemeClr val="bg2">
                    <a:lumMod val="50000"/>
                  </a:schemeClr>
                </a:solidFill>
                <a:latin typeface="Calibri" panose="020F0502020204030204" pitchFamily="34" charset="0"/>
                <a:cs typeface="Calibri" panose="020F0502020204030204" pitchFamily="34" charset="0"/>
              </a:rPr>
              <a:t>Intervivos</a:t>
            </a:r>
            <a:r>
              <a:rPr lang="en-US" altLang="en-US" sz="2000" dirty="0">
                <a:solidFill>
                  <a:schemeClr val="bg2">
                    <a:lumMod val="50000"/>
                  </a:schemeClr>
                </a:solidFill>
                <a:latin typeface="Calibri" panose="020F0502020204030204" pitchFamily="34" charset="0"/>
                <a:cs typeface="Calibri" panose="020F0502020204030204" pitchFamily="34" charset="0"/>
              </a:rPr>
              <a:t> QTIP Trusts</a:t>
            </a:r>
          </a:p>
          <a:p>
            <a:pPr marL="571500" indent="-571500" eaLnBrk="1" hangingPunct="1">
              <a:buFont typeface="+mj-lt"/>
              <a:buAutoNum type="romanUcPeriod" startAt="4"/>
            </a:pPr>
            <a:r>
              <a:rPr lang="en-US" altLang="en-US" sz="2000" dirty="0">
                <a:solidFill>
                  <a:schemeClr val="bg2">
                    <a:lumMod val="50000"/>
                  </a:schemeClr>
                </a:solidFill>
                <a:latin typeface="Calibri" panose="020F0502020204030204" pitchFamily="34" charset="0"/>
                <a:cs typeface="Calibri" panose="020F0502020204030204" pitchFamily="34" charset="0"/>
              </a:rPr>
              <a:t>Issues with Non-Grantor Trusts, including CRTs/non-grantor CLATs</a:t>
            </a:r>
          </a:p>
          <a:p>
            <a:pPr marL="571500" indent="-571500" eaLnBrk="1" hangingPunct="1">
              <a:buFont typeface="+mj-lt"/>
              <a:buAutoNum type="romanUcPeriod" startAt="4"/>
            </a:pPr>
            <a:r>
              <a:rPr lang="en-US" altLang="en-US" sz="2000" dirty="0">
                <a:solidFill>
                  <a:schemeClr val="bg2">
                    <a:lumMod val="50000"/>
                  </a:schemeClr>
                </a:solidFill>
                <a:latin typeface="Calibri" panose="020F0502020204030204" pitchFamily="34" charset="0"/>
                <a:cs typeface="Calibri" panose="020F0502020204030204" pitchFamily="34" charset="0"/>
              </a:rPr>
              <a:t>Potential Solutions – Reimbursement Clauses, Walling off Grantor</a:t>
            </a:r>
          </a:p>
          <a:p>
            <a:pPr marL="571500" indent="-571500" eaLnBrk="1" hangingPunct="1">
              <a:buFont typeface="+mj-lt"/>
              <a:buAutoNum type="romanUcPeriod" startAt="4"/>
            </a:pPr>
            <a:r>
              <a:rPr lang="en-US" altLang="en-US" sz="2000" dirty="0">
                <a:solidFill>
                  <a:schemeClr val="bg2">
                    <a:lumMod val="50000"/>
                  </a:schemeClr>
                </a:solidFill>
                <a:latin typeface="Calibri" panose="020F0502020204030204" pitchFamily="34" charset="0"/>
                <a:cs typeface="Calibri" panose="020F0502020204030204" pitchFamily="34" charset="0"/>
              </a:rPr>
              <a:t>What if PSP pays income tax under </a:t>
            </a:r>
            <a:r>
              <a:rPr lang="en-US" altLang="en-US" sz="2000" i="1" dirty="0">
                <a:solidFill>
                  <a:schemeClr val="bg2">
                    <a:lumMod val="50000"/>
                  </a:schemeClr>
                </a:solidFill>
                <a:latin typeface="Calibri" panose="020F0502020204030204" pitchFamily="34" charset="0"/>
                <a:cs typeface="Calibri" panose="020F0502020204030204" pitchFamily="34" charset="0"/>
              </a:rPr>
              <a:t>centralized partnership audit regime</a:t>
            </a:r>
            <a:r>
              <a:rPr lang="en-US" altLang="en-US" sz="2000" dirty="0">
                <a:solidFill>
                  <a:schemeClr val="bg2">
                    <a:lumMod val="50000"/>
                  </a:schemeClr>
                </a:solidFill>
                <a:latin typeface="Calibri" panose="020F0502020204030204" pitchFamily="34" charset="0"/>
                <a:cs typeface="Calibri" panose="020F0502020204030204" pitchFamily="34" charset="0"/>
              </a:rPr>
              <a:t>?</a:t>
            </a:r>
          </a:p>
          <a:p>
            <a:pPr marL="0" indent="0" eaLnBrk="1" hangingPunct="1">
              <a:buNone/>
            </a:pPr>
            <a:r>
              <a:rPr lang="en-US" altLang="en-US" sz="2000" dirty="0">
                <a:solidFill>
                  <a:schemeClr val="bg2">
                    <a:lumMod val="50000"/>
                  </a:schemeClr>
                </a:solidFill>
                <a:latin typeface="Calibri" panose="020F0502020204030204" pitchFamily="34" charset="0"/>
                <a:cs typeface="Calibri" panose="020F0502020204030204" pitchFamily="34" charset="0"/>
              </a:rPr>
              <a:t>Appendix: Proposed Statutory Fix to OH/OR’s grantor tax payment protection </a:t>
            </a:r>
          </a:p>
        </p:txBody>
      </p:sp>
      <p:sp>
        <p:nvSpPr>
          <p:cNvPr id="2" name="Slide Number Placeholder 1"/>
          <p:cNvSpPr>
            <a:spLocks noGrp="1"/>
          </p:cNvSpPr>
          <p:nvPr>
            <p:ph type="sldNum" sz="quarter" idx="10"/>
          </p:nvPr>
        </p:nvSpPr>
        <p:spPr>
          <a:xfrm>
            <a:off x="8420100" y="6220047"/>
            <a:ext cx="381000" cy="304800"/>
          </a:xfrm>
        </p:spPr>
        <p:txBody>
          <a:bodyPr/>
          <a:lstStyle/>
          <a:p>
            <a:pPr>
              <a:defRPr/>
            </a:pPr>
            <a:fld id="{F280FDCF-C8E8-4B80-B0D8-1EAB0AC4A95C}" type="slidenum">
              <a:rPr lang="en-US" sz="1100" smtClean="0"/>
              <a:pPr>
                <a:defRPr/>
              </a:pPr>
              <a:t>2</a:t>
            </a:fld>
            <a:endParaRPr lang="en-US" sz="1100"/>
          </a:p>
        </p:txBody>
      </p:sp>
    </p:spTree>
    <p:extLst>
      <p:ext uri="{BB962C8B-B14F-4D97-AF65-F5344CB8AC3E}">
        <p14:creationId xmlns:p14="http://schemas.microsoft.com/office/powerpoint/2010/main" val="377468646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304800"/>
            <a:ext cx="8839200" cy="685800"/>
          </a:xfrm>
        </p:spPr>
        <p:txBody>
          <a:bodyPr/>
          <a:lstStyle/>
          <a:p>
            <a:pPr algn="l" eaLnBrk="1" hangingPunct="1"/>
            <a:r>
              <a:rPr lang="en-US" altLang="en-US" sz="2800" b="1">
                <a:latin typeface="Calibri" panose="020F0502020204030204" pitchFamily="34" charset="0"/>
                <a:cs typeface="Calibri" panose="020F0502020204030204" pitchFamily="34" charset="0"/>
              </a:rPr>
              <a:t>VI. Application of Rev. Rul. 2004-64 to Three PTE regimes </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20</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FFC3D63D-7F89-514E-3EF9-627CEE3EE802}"/>
              </a:ext>
            </a:extLst>
          </p:cNvPr>
          <p:cNvSpPr>
            <a:spLocks noChangeArrowheads="1"/>
          </p:cNvSpPr>
          <p:nvPr/>
        </p:nvSpPr>
        <p:spPr bwMode="auto">
          <a:xfrm>
            <a:off x="304800" y="1371600"/>
            <a:ext cx="8378810" cy="52578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Arizona and California are the two states that have created the most flexible PTE tax.  </a:t>
            </a: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Each owner may opt in or opt out</a:t>
            </a: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This scheme seems less like Rev. Rul. 58-25, but much less likely to cause serious transfer tax concerns because a trustee of an IGT can (usually) opt out no matter what the other PTE owners do.  Do they have a fiduciary duty to opt out?  </a:t>
            </a:r>
            <a:r>
              <a:rPr lang="en-US" altLang="en-US" sz="2200" dirty="0">
                <a:latin typeface="Calibri" panose="020F0502020204030204" pitchFamily="34" charset="0"/>
                <a:cs typeface="Calibri" panose="020F0502020204030204" pitchFamily="34" charset="0"/>
              </a:rPr>
              <a:t>Does the </a:t>
            </a:r>
            <a:r>
              <a:rPr lang="en-US" altLang="en-US" sz="2200" i="1" dirty="0">
                <a:latin typeface="Calibri" panose="020F0502020204030204" pitchFamily="34" charset="0"/>
                <a:cs typeface="Calibri" panose="020F0502020204030204" pitchFamily="34" charset="0"/>
              </a:rPr>
              <a:t>trust</a:t>
            </a:r>
            <a:r>
              <a:rPr lang="en-US" altLang="en-US" sz="2200" dirty="0">
                <a:latin typeface="Calibri" panose="020F0502020204030204" pitchFamily="34" charset="0"/>
                <a:cs typeface="Calibri" panose="020F0502020204030204" pitchFamily="34" charset="0"/>
              </a:rPr>
              <a:t> address this?</a:t>
            </a:r>
            <a:endPar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eaLnBrk="1" hangingPunct="1">
              <a:lnSpc>
                <a:spcPct val="90000"/>
              </a:lnSpc>
              <a:defRPr/>
            </a:pPr>
            <a:r>
              <a:rPr lang="en-US" altLang="en-US" sz="2200" dirty="0">
                <a:latin typeface="Calibri" panose="020F0502020204030204" pitchFamily="34" charset="0"/>
                <a:cs typeface="Calibri" panose="020F0502020204030204" pitchFamily="34" charset="0"/>
              </a:rPr>
              <a:t>If the trustee opts into the PTE tax regime, this seems to be very analogous to the trustee using its discretion to pay/reimburse a grantor for his or her state income tax burden, which is authorized under Rev. Rul. 2004-64.  The question would then be whether the trust instrument permits this.  And, whether the grantor is trustee or could replace the trustee with someone related/subordinate, and whether state law protects discretionary payments of such tax from a grantor’s creditors (which Arizona and California do, as long as the grantor is living in one of those states – see 50 state chart).  </a:t>
            </a:r>
            <a:br>
              <a:rPr lang="en-US" altLang="en-US" sz="2200" dirty="0">
                <a:latin typeface="Calibri" panose="020F0502020204030204" pitchFamily="34" charset="0"/>
                <a:cs typeface="Calibri" panose="020F0502020204030204" pitchFamily="34" charset="0"/>
              </a:rPr>
            </a:br>
            <a:r>
              <a:rPr lang="en-US" altLang="en-US" sz="2200" dirty="0">
                <a:latin typeface="Calibri" panose="020F0502020204030204" pitchFamily="34" charset="0"/>
                <a:cs typeface="Calibri" panose="020F0502020204030204" pitchFamily="34" charset="0"/>
              </a:rPr>
              <a:t>Thus, the AZ/CA regimes may not cause the same issues (but, what if the trustee is </a:t>
            </a:r>
            <a:r>
              <a:rPr lang="en-US" altLang="en-US" sz="2200" b="1" i="1" dirty="0">
                <a:latin typeface="Calibri" panose="020F0502020204030204" pitchFamily="34" charset="0"/>
                <a:cs typeface="Calibri" panose="020F0502020204030204" pitchFamily="34" charset="0"/>
              </a:rPr>
              <a:t>directed</a:t>
            </a:r>
            <a:r>
              <a:rPr lang="en-US" altLang="en-US" sz="2200" dirty="0">
                <a:latin typeface="Calibri" panose="020F0502020204030204" pitchFamily="34" charset="0"/>
                <a:cs typeface="Calibri" panose="020F0502020204030204" pitchFamily="34" charset="0"/>
              </a:rPr>
              <a:t> by settlor on investments, common?)</a:t>
            </a:r>
            <a:endPar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546531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304800"/>
            <a:ext cx="8839200" cy="685800"/>
          </a:xfrm>
        </p:spPr>
        <p:txBody>
          <a:bodyPr/>
          <a:lstStyle/>
          <a:p>
            <a:pPr algn="l" eaLnBrk="1" hangingPunct="1"/>
            <a:r>
              <a:rPr lang="en-US" altLang="en-US" sz="2800" b="1">
                <a:latin typeface="Calibri" panose="020F0502020204030204" pitchFamily="34" charset="0"/>
                <a:cs typeface="Calibri" panose="020F0502020204030204" pitchFamily="34" charset="0"/>
              </a:rPr>
              <a:t>VI. Application of Rev. Rul. 2004-64 to Three PTE regimes </a:t>
            </a:r>
          </a:p>
        </p:txBody>
      </p:sp>
      <p:sp>
        <p:nvSpPr>
          <p:cNvPr id="9220" name="Rectangle 3"/>
          <p:cNvSpPr>
            <a:spLocks noChangeArrowheads="1"/>
          </p:cNvSpPr>
          <p:nvPr/>
        </p:nvSpPr>
        <p:spPr bwMode="auto">
          <a:xfrm>
            <a:off x="457200" y="1219200"/>
            <a:ext cx="807401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remaining majority of PTE regimes are </a:t>
            </a:r>
            <a:r>
              <a:rPr kumimoji="0" lang="en-US" alt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optional by the entity – </a:t>
            </a:r>
            <a:r>
              <a:rPr kumimoji="0" lang="en-US" altLang="en-US" sz="220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a:t>
            </a:r>
            <a:r>
              <a:rPr kumimoji="0" lang="en-US" alt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are more difficult to analyze.</a:t>
            </a:r>
          </a:p>
          <a:p>
            <a:pPr eaLnBrk="1" hangingPunct="1">
              <a:lnSpc>
                <a:spcPct val="90000"/>
              </a:lnSpc>
              <a:defRPr/>
            </a:pPr>
            <a:r>
              <a:rPr lang="en-US" altLang="en-US" sz="2200" dirty="0">
                <a:latin typeface="Calibri" panose="020F0502020204030204" pitchFamily="34" charset="0"/>
                <a:cs typeface="Calibri" panose="020F0502020204030204" pitchFamily="34" charset="0"/>
              </a:rPr>
              <a:t>First, if the entity already irrevocably elected into the PTE tax regime at the time the grantor transfers the PTE into the IGT, or requires it in the operating agreement, the analysis may be similar to a mandatory payment.</a:t>
            </a:r>
          </a:p>
          <a:p>
            <a:pPr eaLnBrk="1" hangingPunct="1">
              <a:lnSpc>
                <a:spcPct val="90000"/>
              </a:lnSpc>
              <a:defRPr/>
            </a:pP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subsequent years when the PTE has the option to pay PTE tax or not, it does not seem like a mandatory tax payment that Rev. Rul. 2004-64 lambasted.  </a:t>
            </a:r>
          </a:p>
          <a:p>
            <a:pPr eaLnBrk="1" hangingPunct="1">
              <a:lnSpc>
                <a:spcPct val="90000"/>
              </a:lnSpc>
              <a:defRPr/>
            </a:pPr>
            <a:r>
              <a:rPr lang="en-US" altLang="en-US" sz="2200" dirty="0">
                <a:latin typeface="Calibri" panose="020F0502020204030204" pitchFamily="34" charset="0"/>
                <a:cs typeface="Calibri" panose="020F0502020204030204" pitchFamily="34" charset="0"/>
              </a:rPr>
              <a:t>If it is discretionary on the part of the PTE, is it substantially similar to being at the discretion of the </a:t>
            </a:r>
            <a:r>
              <a:rPr lang="en-US" altLang="en-US" sz="2200" i="1" dirty="0">
                <a:latin typeface="Calibri" panose="020F0502020204030204" pitchFamily="34" charset="0"/>
                <a:cs typeface="Calibri" panose="020F0502020204030204" pitchFamily="34" charset="0"/>
              </a:rPr>
              <a:t>trustee</a:t>
            </a:r>
            <a:r>
              <a:rPr lang="en-US" altLang="en-US" sz="2200" dirty="0">
                <a:latin typeface="Calibri" panose="020F0502020204030204" pitchFamily="34" charset="0"/>
                <a:cs typeface="Calibri" panose="020F0502020204030204" pitchFamily="34" charset="0"/>
              </a:rPr>
              <a:t> to come within Rev. Rul. 2004-64?</a:t>
            </a: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If the PTE is controlled by the trustee, perhaps it is, but this is just one aspect of the gauntlet of arguments the IRS might raise.  Is it clear under state law (</a:t>
            </a:r>
            <a:r>
              <a:rPr kumimoji="0" lang="en-US" altLang="en-US" sz="2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e.g</a:t>
            </a: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UTC 505) that state tax payments made by a PTE for a grantor of an IGT are protected from the </a:t>
            </a:r>
            <a:r>
              <a:rPr kumimoji="0" lang="en-US" alt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rule against self-settled trust </a:t>
            </a: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doctrine?  In most states, it’s hardly clear – even DAPT states!</a:t>
            </a: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21</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Tree>
    <p:extLst>
      <p:ext uri="{BB962C8B-B14F-4D97-AF65-F5344CB8AC3E}">
        <p14:creationId xmlns:p14="http://schemas.microsoft.com/office/powerpoint/2010/main" val="362276677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304800"/>
            <a:ext cx="8839200" cy="685800"/>
          </a:xfrm>
        </p:spPr>
        <p:txBody>
          <a:bodyPr/>
          <a:lstStyle/>
          <a:p>
            <a:pPr algn="l" eaLnBrk="1" hangingPunct="1"/>
            <a:r>
              <a:rPr lang="en-US" altLang="en-US" sz="2800" b="1">
                <a:latin typeface="Calibri" panose="020F0502020204030204" pitchFamily="34" charset="0"/>
                <a:cs typeface="Calibri" panose="020F0502020204030204" pitchFamily="34" charset="0"/>
              </a:rPr>
              <a:t>VI. Application of Rev. Rul. 2004-64 to Three PTE regimes </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There is a list of the 50 states (and DC) statutes with hyperlinks to each jurisdiction’s statute. The article suggests how states may clarify that their state protects grantor’s interests in state income tax payments that come from a PTE owned by a grantor trust, not just direct payments/reimbursements from a trustee of an IGT.</a:t>
            </a:r>
          </a:p>
          <a:p>
            <a:pPr eaLnBrk="1" hangingPunct="1">
              <a:lnSpc>
                <a:spcPct val="90000"/>
              </a:lnSpc>
              <a:defRPr/>
            </a:pPr>
            <a:r>
              <a:rPr lang="en-US" altLang="en-US" sz="2200" dirty="0">
                <a:latin typeface="Calibri" panose="020F0502020204030204" pitchFamily="34" charset="0"/>
                <a:cs typeface="Calibri" panose="020F0502020204030204" pitchFamily="34" charset="0"/>
              </a:rPr>
              <a:t>Be careful to check, if your state has a DAPT statute, whether your situation comes under your state’s normal statute or case law or your DAPT statute.  Some states may protect if qualifying under DAPT statute, but not otherwise.</a:t>
            </a:r>
          </a:p>
          <a:p>
            <a:pPr eaLnBrk="1" hangingPunct="1">
              <a:lnSpc>
                <a:spcPct val="90000"/>
              </a:lnSpc>
              <a:defRPr/>
            </a:pPr>
            <a:r>
              <a:rPr lang="en-US" altLang="en-US" sz="2200" dirty="0">
                <a:latin typeface="Calibri" panose="020F0502020204030204" pitchFamily="34" charset="0"/>
                <a:cs typeface="Calibri" panose="020F0502020204030204" pitchFamily="34" charset="0"/>
              </a:rPr>
              <a:t>Many states only protect a trustee </a:t>
            </a:r>
            <a:r>
              <a:rPr lang="en-US" altLang="en-US" sz="2200" i="1" dirty="0">
                <a:latin typeface="Calibri" panose="020F0502020204030204" pitchFamily="34" charset="0"/>
                <a:cs typeface="Calibri" panose="020F0502020204030204" pitchFamily="34" charset="0"/>
              </a:rPr>
              <a:t>other than the grantor</a:t>
            </a:r>
            <a:r>
              <a:rPr lang="en-US" altLang="en-US" sz="2200" dirty="0">
                <a:latin typeface="Calibri" panose="020F0502020204030204" pitchFamily="34" charset="0"/>
                <a:cs typeface="Calibri" panose="020F0502020204030204" pitchFamily="34" charset="0"/>
              </a:rPr>
              <a:t>’s discretionary power, not the discretionary powers of other parties (such as a PTE), or a discretionary decision by the grantor, who often controls the PTE.  So even if the analogy could be made that a PTE’s discretionary payments for the grantor should also be protected, this may not help if the grantor controls the PTE, which is very common.</a:t>
            </a:r>
            <a:endPar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22</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Tree>
    <p:extLst>
      <p:ext uri="{BB962C8B-B14F-4D97-AF65-F5344CB8AC3E}">
        <p14:creationId xmlns:p14="http://schemas.microsoft.com/office/powerpoint/2010/main" val="7137566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304800"/>
            <a:ext cx="8839200" cy="685800"/>
          </a:xfrm>
        </p:spPr>
        <p:txBody>
          <a:bodyPr/>
          <a:lstStyle/>
          <a:p>
            <a:pPr algn="l" eaLnBrk="1" hangingPunct="1"/>
            <a:r>
              <a:rPr lang="en-US" altLang="en-US" sz="2800" b="1">
                <a:latin typeface="Calibri" panose="020F0502020204030204" pitchFamily="34" charset="0"/>
                <a:cs typeface="Calibri" panose="020F0502020204030204" pitchFamily="34" charset="0"/>
              </a:rPr>
              <a:t>VI. Application of Rev. Rul. 2004-64 to Three PTE regimes </a:t>
            </a:r>
          </a:p>
        </p:txBody>
      </p:sp>
      <p:sp>
        <p:nvSpPr>
          <p:cNvPr id="9220" name="Rectangle 3"/>
          <p:cNvSpPr>
            <a:spLocks noChangeArrowheads="1"/>
          </p:cNvSpPr>
          <p:nvPr/>
        </p:nvSpPr>
        <p:spPr bwMode="auto">
          <a:xfrm>
            <a:off x="419100" y="13716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If the grantor controls the trolly car switch of whether the PTE pays the tax for the grantor or lets the grantor pay it, it seems very analogous to the situation that the IRS warned against in Rev. Rul. 2004-64 that if the grantor is the trustee deciding to pay tax/reimburse that it causes inclusion even if the decision is a discretionary one.</a:t>
            </a:r>
          </a:p>
          <a:p>
            <a:pPr eaLnBrk="1" hangingPunct="1">
              <a:lnSpc>
                <a:spcPct val="90000"/>
              </a:lnSpc>
              <a:defRPr/>
            </a:pPr>
            <a:r>
              <a:rPr lang="en-US" altLang="en-US" sz="2200" dirty="0">
                <a:latin typeface="Calibri" panose="020F0502020204030204" pitchFamily="34" charset="0"/>
                <a:cs typeface="Calibri" panose="020F0502020204030204" pitchFamily="34" charset="0"/>
              </a:rPr>
              <a:t>Could the grantor “Chinese wall” themselves off from any decision regarding the PTE election so that other owners or managers make that decision?  Would state law allow that?  Perhaps.  But even still, the IRS noted in Rev. Rul. 2004-64 that the grantor having the ability to later appoint themselves or a related/subordinate party as trustee may be fatal, and since the grantor controlling a PTE could always change the manager/president, operating agreement and rules regarding this decision, it may not necessarily be enough to cleanse any taint.  We simply don’t know.</a:t>
            </a:r>
            <a:endPar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23</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Tree>
    <p:extLst>
      <p:ext uri="{BB962C8B-B14F-4D97-AF65-F5344CB8AC3E}">
        <p14:creationId xmlns:p14="http://schemas.microsoft.com/office/powerpoint/2010/main" val="19297139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52400" y="304800"/>
            <a:ext cx="8915400" cy="685800"/>
          </a:xfrm>
        </p:spPr>
        <p:txBody>
          <a:bodyPr/>
          <a:lstStyle/>
          <a:p>
            <a:pPr algn="l" eaLnBrk="1" hangingPunct="1"/>
            <a:r>
              <a:rPr lang="en-US" altLang="en-US" sz="2800" b="1">
                <a:latin typeface="Calibri" panose="020F0502020204030204" pitchFamily="34" charset="0"/>
                <a:cs typeface="Calibri" panose="020F0502020204030204" pitchFamily="34" charset="0"/>
              </a:rPr>
              <a:t>VII. Problems if the Grantor controls the switch: IRC §2038</a:t>
            </a:r>
            <a:br>
              <a:rPr lang="en-US" altLang="en-US" sz="2800" b="1">
                <a:latin typeface="Calibri" panose="020F0502020204030204" pitchFamily="34" charset="0"/>
                <a:cs typeface="Calibri" panose="020F0502020204030204" pitchFamily="34" charset="0"/>
              </a:rPr>
            </a:br>
            <a:endParaRPr lang="en-US" altLang="en-US" sz="2800" b="1">
              <a:latin typeface="Calibri" panose="020F0502020204030204" pitchFamily="34" charset="0"/>
              <a:cs typeface="Calibri" panose="020F0502020204030204" pitchFamily="34" charset="0"/>
            </a:endParaRP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24</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419100" y="1378927"/>
            <a:ext cx="8466045"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Even if the grantor does not opt in, and could argue that there is no “retained” interest because the PTE tax benefit arose much later after the original transfer, or even if no payment is never made to create “retained income”, there is still the prospect of estate tax issues </a:t>
            </a:r>
            <a:r>
              <a:rPr lang="en-US" altLang="en-US" sz="2200" i="1" dirty="0">
                <a:latin typeface="Calibri" panose="020F0502020204030204" pitchFamily="34" charset="0"/>
                <a:cs typeface="Calibri" panose="020F0502020204030204" pitchFamily="34" charset="0"/>
              </a:rPr>
              <a:t>when the grantor dies with control over who benefits</a:t>
            </a:r>
            <a:r>
              <a:rPr lang="en-US" altLang="en-US" sz="2200" dirty="0">
                <a:latin typeface="Calibri" panose="020F0502020204030204" pitchFamily="34" charset="0"/>
                <a:cs typeface="Calibri" panose="020F0502020204030204" pitchFamily="34" charset="0"/>
              </a:rPr>
              <a:t>.</a:t>
            </a:r>
          </a:p>
          <a:p>
            <a:pPr eaLnBrk="1" hangingPunct="1">
              <a:lnSpc>
                <a:spcPct val="90000"/>
              </a:lnSpc>
              <a:defRPr/>
            </a:pPr>
            <a:r>
              <a:rPr lang="en-US" altLang="en-US" sz="2200" dirty="0">
                <a:latin typeface="Calibri" panose="020F0502020204030204" pitchFamily="34" charset="0"/>
                <a:cs typeface="Calibri" panose="020F0502020204030204" pitchFamily="34" charset="0"/>
              </a:rPr>
              <a:t>IRC §2038(a)(1): </a:t>
            </a: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the extent of any interest therein of which the decedent has at any time made a transfer (except in case of a bona fide sale for an adequate and full consideration in money or money’s worth), by trust or otherwise, where the </a:t>
            </a: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enjoyment thereof was subject at the date of his death to any change through the exercise of a power (</a:t>
            </a:r>
            <a:r>
              <a:rPr kumimoji="0" lang="en-US" altLang="en-US" sz="22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in whatever capacity exercisable</a:t>
            </a: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by the decedent alone or by the decedent in conjunction with any other person (without regard to when or from what source the decedent acquired such power), to alter, amend, revoke, or terminate</a:t>
            </a: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or where any such power is relinquished during the 3 year period ending on the date of the decedent’s death.”</a:t>
            </a:r>
          </a:p>
        </p:txBody>
      </p:sp>
    </p:spTree>
    <p:extLst>
      <p:ext uri="{BB962C8B-B14F-4D97-AF65-F5344CB8AC3E}">
        <p14:creationId xmlns:p14="http://schemas.microsoft.com/office/powerpoint/2010/main" val="17163773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52400" y="304800"/>
            <a:ext cx="8915400" cy="685800"/>
          </a:xfrm>
        </p:spPr>
        <p:txBody>
          <a:bodyPr/>
          <a:lstStyle/>
          <a:p>
            <a:pPr algn="l" eaLnBrk="1" hangingPunct="1"/>
            <a:r>
              <a:rPr lang="en-US" altLang="en-US" sz="2800" b="1">
                <a:latin typeface="Calibri" panose="020F0502020204030204" pitchFamily="34" charset="0"/>
                <a:cs typeface="Calibri" panose="020F0502020204030204" pitchFamily="34" charset="0"/>
              </a:rPr>
              <a:t>VII. Problems if the Grantor controls the switch: IRC §2038</a:t>
            </a:r>
            <a:br>
              <a:rPr lang="en-US" altLang="en-US" sz="2800" b="1">
                <a:latin typeface="Calibri" panose="020F0502020204030204" pitchFamily="34" charset="0"/>
                <a:cs typeface="Calibri" panose="020F0502020204030204" pitchFamily="34" charset="0"/>
              </a:rPr>
            </a:br>
            <a:endParaRPr lang="en-US" altLang="en-US" sz="2800" b="1">
              <a:latin typeface="Calibri" panose="020F0502020204030204" pitchFamily="34" charset="0"/>
              <a:cs typeface="Calibri" panose="020F0502020204030204" pitchFamily="34" charset="0"/>
            </a:endParaRP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25</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449355" y="14097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Just because the grantor does not control the </a:t>
            </a:r>
            <a:r>
              <a:rPr lang="en-US" altLang="en-US" sz="2200" b="1" i="1" dirty="0">
                <a:latin typeface="Calibri" panose="020F0502020204030204" pitchFamily="34" charset="0"/>
                <a:cs typeface="Calibri" panose="020F0502020204030204" pitchFamily="34" charset="0"/>
              </a:rPr>
              <a:t>trust</a:t>
            </a:r>
            <a:r>
              <a:rPr lang="en-US" altLang="en-US" sz="2200" dirty="0">
                <a:latin typeface="Calibri" panose="020F0502020204030204" pitchFamily="34" charset="0"/>
                <a:cs typeface="Calibri" panose="020F0502020204030204" pitchFamily="34" charset="0"/>
              </a:rPr>
              <a:t> does not mean that the IRS won’t find </a:t>
            </a:r>
            <a:r>
              <a:rPr lang="en-US" altLang="en-US" sz="2200" i="1" dirty="0">
                <a:latin typeface="Calibri" panose="020F0502020204030204" pitchFamily="34" charset="0"/>
                <a:cs typeface="Calibri" panose="020F0502020204030204" pitchFamily="34" charset="0"/>
              </a:rPr>
              <a:t>inclusion</a:t>
            </a:r>
            <a:r>
              <a:rPr lang="en-US" altLang="en-US" sz="2200" dirty="0">
                <a:latin typeface="Calibri" panose="020F0502020204030204" pitchFamily="34" charset="0"/>
                <a:cs typeface="Calibri" panose="020F0502020204030204" pitchFamily="34" charset="0"/>
              </a:rPr>
              <a:t> based on the grantor’s control of an </a:t>
            </a:r>
            <a:r>
              <a:rPr lang="en-US" altLang="en-US" sz="2200" b="1" i="1" dirty="0">
                <a:latin typeface="Calibri" panose="020F0502020204030204" pitchFamily="34" charset="0"/>
                <a:cs typeface="Calibri" panose="020F0502020204030204" pitchFamily="34" charset="0"/>
              </a:rPr>
              <a:t>entity owned by the trust </a:t>
            </a:r>
            <a:r>
              <a:rPr lang="en-US" altLang="en-US" sz="2200" dirty="0">
                <a:latin typeface="Calibri" panose="020F0502020204030204" pitchFamily="34" charset="0"/>
                <a:cs typeface="Calibri" panose="020F0502020204030204" pitchFamily="34" charset="0"/>
              </a:rPr>
              <a:t>if it’s used for personal purposes.  </a:t>
            </a:r>
          </a:p>
          <a:p>
            <a:pPr eaLnBrk="1" hangingPunct="1">
              <a:lnSpc>
                <a:spcPct val="90000"/>
              </a:lnSpc>
              <a:defRPr/>
            </a:pP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a:t>
            </a:r>
            <a:r>
              <a:rPr kumimoji="0" lang="en-US" altLang="en-US" sz="2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Reichardt v. Comm'r (In re Estate of Reichardt), </a:t>
            </a:r>
            <a:r>
              <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114 T.C. 144 (U.S.T.C. 2000), the settlor transferred FLP interests to trust, but retained control of partnership checking account and used it for personal expenses and lived in a home owned by it rent-free. Held: included in settlor’s estate despite no explicit powers or access granted in the trust instrument.</a:t>
            </a:r>
          </a:p>
          <a:p>
            <a:pPr eaLnBrk="1" hangingPunct="1">
              <a:lnSpc>
                <a:spcPct val="90000"/>
              </a:lnSpc>
              <a:defRPr/>
            </a:pPr>
            <a:r>
              <a:rPr lang="en-US" altLang="en-US" sz="2200" dirty="0">
                <a:latin typeface="Calibri" panose="020F0502020204030204" pitchFamily="34" charset="0"/>
                <a:cs typeface="Calibri" panose="020F0502020204030204" pitchFamily="34" charset="0"/>
              </a:rPr>
              <a:t>Yes, that’s a bad facts case (like many others), but the IRS is definitely not limited to looking only within the four corners of the </a:t>
            </a:r>
            <a:r>
              <a:rPr lang="en-US" altLang="en-US" sz="2200" i="1" dirty="0">
                <a:latin typeface="Calibri" panose="020F0502020204030204" pitchFamily="34" charset="0"/>
                <a:cs typeface="Calibri" panose="020F0502020204030204" pitchFamily="34" charset="0"/>
              </a:rPr>
              <a:t>trust</a:t>
            </a:r>
            <a:r>
              <a:rPr lang="en-US" altLang="en-US" sz="2200" dirty="0">
                <a:latin typeface="Calibri" panose="020F0502020204030204" pitchFamily="34" charset="0"/>
                <a:cs typeface="Calibri" panose="020F0502020204030204" pitchFamily="34" charset="0"/>
              </a:rPr>
              <a:t> and is not precluded from looking to control of an </a:t>
            </a:r>
            <a:r>
              <a:rPr lang="en-US" altLang="en-US" sz="2200" i="1" dirty="0">
                <a:latin typeface="Calibri" panose="020F0502020204030204" pitchFamily="34" charset="0"/>
                <a:cs typeface="Calibri" panose="020F0502020204030204" pitchFamily="34" charset="0"/>
              </a:rPr>
              <a:t>entity owned by the trust </a:t>
            </a:r>
            <a:r>
              <a:rPr lang="en-US" altLang="en-US" sz="2200" dirty="0">
                <a:latin typeface="Calibri" panose="020F0502020204030204" pitchFamily="34" charset="0"/>
                <a:cs typeface="Calibri" panose="020F0502020204030204" pitchFamily="34" charset="0"/>
              </a:rPr>
              <a:t>for §2036/2038 purposes.</a:t>
            </a:r>
            <a:endParaRPr kumimoji="0" lang="en-US" alt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9928972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52400" y="304800"/>
            <a:ext cx="8915400" cy="685800"/>
          </a:xfrm>
        </p:spPr>
        <p:txBody>
          <a:bodyPr/>
          <a:lstStyle/>
          <a:p>
            <a:pPr algn="l" eaLnBrk="1" hangingPunct="1"/>
            <a:r>
              <a:rPr lang="en-US" altLang="en-US" sz="2800" b="1">
                <a:latin typeface="Calibri" panose="020F0502020204030204" pitchFamily="34" charset="0"/>
                <a:cs typeface="Calibri" panose="020F0502020204030204" pitchFamily="34" charset="0"/>
              </a:rPr>
              <a:t>VII. Problems if the Grantor Controls the Spigot – Gift Tax</a:t>
            </a:r>
            <a:br>
              <a:rPr lang="en-US" altLang="en-US" sz="2800" b="1">
                <a:latin typeface="Calibri" panose="020F0502020204030204" pitchFamily="34" charset="0"/>
                <a:cs typeface="Calibri" panose="020F0502020204030204" pitchFamily="34" charset="0"/>
              </a:rPr>
            </a:br>
            <a:endParaRPr lang="en-US" altLang="en-US" sz="2800" b="1">
              <a:latin typeface="Calibri" panose="020F0502020204030204" pitchFamily="34" charset="0"/>
              <a:cs typeface="Calibri" panose="020F0502020204030204" pitchFamily="34" charset="0"/>
            </a:endParaRP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26</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449355" y="14097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Aside from the </a:t>
            </a:r>
            <a:r>
              <a:rPr lang="en-US" altLang="en-US" sz="2200" dirty="0" err="1">
                <a:latin typeface="Calibri" panose="020F0502020204030204" pitchFamily="34" charset="0"/>
                <a:cs typeface="Calibri" panose="020F0502020204030204" pitchFamily="34" charset="0"/>
              </a:rPr>
              <a:t>spectre</a:t>
            </a:r>
            <a:r>
              <a:rPr lang="en-US" altLang="en-US" sz="2200" dirty="0">
                <a:latin typeface="Calibri" panose="020F0502020204030204" pitchFamily="34" charset="0"/>
                <a:cs typeface="Calibri" panose="020F0502020204030204" pitchFamily="34" charset="0"/>
              </a:rPr>
              <a:t> of the “string” sections of IRC §2036 and §2038 applying, whenever someone chooses between taking funds themselves or giving it away, or paying the tax for themselves or for another, the gift tax may apply to a transfer.</a:t>
            </a:r>
          </a:p>
          <a:p>
            <a:pPr eaLnBrk="1" hangingPunct="1">
              <a:lnSpc>
                <a:spcPct val="90000"/>
              </a:lnSpc>
              <a:defRPr/>
            </a:pPr>
            <a:r>
              <a:rPr lang="en-US" altLang="en-US" sz="2200" dirty="0">
                <a:latin typeface="Calibri" panose="020F0502020204030204" pitchFamily="34" charset="0"/>
                <a:cs typeface="Calibri" panose="020F0502020204030204" pitchFamily="34" charset="0"/>
              </a:rPr>
              <a:t>Yes, Rev. Rul. 2004-64 settled the question of whether a grantor paying tax for an irrevocable grantor trust is a gift or not (it’s not, </a:t>
            </a:r>
            <a:r>
              <a:rPr lang="en-US" altLang="en-US" sz="2200" i="1" dirty="0">
                <a:latin typeface="Calibri" panose="020F0502020204030204" pitchFamily="34" charset="0"/>
                <a:cs typeface="Calibri" panose="020F0502020204030204" pitchFamily="34" charset="0"/>
              </a:rPr>
              <a:t>normally</a:t>
            </a:r>
            <a:r>
              <a:rPr lang="en-US" altLang="en-US" sz="2200" dirty="0">
                <a:latin typeface="Calibri" panose="020F0502020204030204" pitchFamily="34" charset="0"/>
                <a:cs typeface="Calibri" panose="020F0502020204030204" pitchFamily="34" charset="0"/>
              </a:rPr>
              <a:t>).  That said, the rationale and reason that the IRS had to rule this way is that the law requires the grantor to pay that tax – if it’s </a:t>
            </a:r>
            <a:r>
              <a:rPr lang="en-US" altLang="en-US" sz="2200" i="1" dirty="0">
                <a:latin typeface="Calibri" panose="020F0502020204030204" pitchFamily="34" charset="0"/>
                <a:cs typeface="Calibri" panose="020F0502020204030204" pitchFamily="34" charset="0"/>
              </a:rPr>
              <a:t>required</a:t>
            </a:r>
            <a:r>
              <a:rPr lang="en-US" altLang="en-US" sz="2200" dirty="0">
                <a:latin typeface="Calibri" panose="020F0502020204030204" pitchFamily="34" charset="0"/>
                <a:cs typeface="Calibri" panose="020F0502020204030204" pitchFamily="34" charset="0"/>
              </a:rPr>
              <a:t>, there can be no gift.  The problem when trying to fit the new PTE tax regimes by analogy into the protection of Rev. Rul. 2004-64 is that these PTE taxes are </a:t>
            </a:r>
            <a:r>
              <a:rPr lang="en-US" altLang="en-US" sz="2200" i="1" dirty="0">
                <a:latin typeface="Calibri" panose="020F0502020204030204" pitchFamily="34" charset="0"/>
                <a:cs typeface="Calibri" panose="020F0502020204030204" pitchFamily="34" charset="0"/>
              </a:rPr>
              <a:t>not </a:t>
            </a:r>
            <a:r>
              <a:rPr lang="en-US" altLang="en-US" sz="2200" dirty="0">
                <a:latin typeface="Calibri" panose="020F0502020204030204" pitchFamily="34" charset="0"/>
                <a:cs typeface="Calibri" panose="020F0502020204030204" pitchFamily="34" charset="0"/>
              </a:rPr>
              <a:t>required (except CT until this year), they are </a:t>
            </a:r>
            <a:r>
              <a:rPr lang="en-US" altLang="en-US" sz="2200" i="1" dirty="0">
                <a:latin typeface="Calibri" panose="020F0502020204030204" pitchFamily="34" charset="0"/>
                <a:cs typeface="Calibri" panose="020F0502020204030204" pitchFamily="34" charset="0"/>
              </a:rPr>
              <a:t>optional</a:t>
            </a:r>
            <a:r>
              <a:rPr lang="en-US" altLang="en-US" sz="2200" dirty="0">
                <a:latin typeface="Calibri" panose="020F0502020204030204" pitchFamily="34" charset="0"/>
                <a:cs typeface="Calibri" panose="020F0502020204030204" pitchFamily="34" charset="0"/>
              </a:rPr>
              <a:t>.  Paying a tax for someone else when you are not required to do so does not come under this ruling and may involve a taxable gift in the context of the wealth transfer that is caused by the PTE regime when an IGT is an owner.</a:t>
            </a:r>
          </a:p>
        </p:txBody>
      </p:sp>
    </p:spTree>
    <p:extLst>
      <p:ext uri="{BB962C8B-B14F-4D97-AF65-F5344CB8AC3E}">
        <p14:creationId xmlns:p14="http://schemas.microsoft.com/office/powerpoint/2010/main" val="301371666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52400" y="304800"/>
            <a:ext cx="8915400" cy="685800"/>
          </a:xfrm>
        </p:spPr>
        <p:txBody>
          <a:bodyPr/>
          <a:lstStyle/>
          <a:p>
            <a:pPr algn="l" eaLnBrk="1" hangingPunct="1"/>
            <a:r>
              <a:rPr lang="en-US" altLang="en-US" sz="2800" b="1">
                <a:latin typeface="Calibri" panose="020F0502020204030204" pitchFamily="34" charset="0"/>
                <a:cs typeface="Calibri" panose="020F0502020204030204" pitchFamily="34" charset="0"/>
              </a:rPr>
              <a:t>VIII. Fiduciary Duties Involved When Benefits Shift</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27</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449354" y="1409700"/>
            <a:ext cx="8275546"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Generally, fiduciary duties protect from 2036/2038 risk when a grantor can control/vote (see Sup. Ct’s 1972 </a:t>
            </a:r>
            <a:r>
              <a:rPr lang="en-US" altLang="en-US" sz="2200" b="1" i="1" dirty="0">
                <a:latin typeface="Calibri" panose="020F0502020204030204" pitchFamily="34" charset="0"/>
                <a:cs typeface="Calibri" panose="020F0502020204030204" pitchFamily="34" charset="0"/>
              </a:rPr>
              <a:t>US v. Byrum</a:t>
            </a:r>
            <a:r>
              <a:rPr lang="en-US" altLang="en-US" sz="2200" dirty="0">
                <a:latin typeface="Calibri" panose="020F0502020204030204" pitchFamily="34" charset="0"/>
                <a:cs typeface="Calibri" panose="020F0502020204030204" pitchFamily="34" charset="0"/>
              </a:rPr>
              <a:t>), but…</a:t>
            </a:r>
          </a:p>
          <a:p>
            <a:pPr eaLnBrk="1" hangingPunct="1">
              <a:lnSpc>
                <a:spcPct val="90000"/>
              </a:lnSpc>
              <a:defRPr/>
            </a:pPr>
            <a:r>
              <a:rPr lang="en-US" altLang="en-US" sz="2200" dirty="0">
                <a:latin typeface="Calibri" panose="020F0502020204030204" pitchFamily="34" charset="0"/>
                <a:cs typeface="Calibri" panose="020F0502020204030204" pitchFamily="34" charset="0"/>
              </a:rPr>
              <a:t>When the LLP, LLC (</a:t>
            </a:r>
            <a:r>
              <a:rPr lang="en-US" altLang="en-US" sz="2200" dirty="0" err="1">
                <a:latin typeface="Calibri" panose="020F0502020204030204" pitchFamily="34" charset="0"/>
                <a:cs typeface="Calibri" panose="020F0502020204030204" pitchFamily="34" charset="0"/>
              </a:rPr>
              <a:t>psp</a:t>
            </a:r>
            <a:r>
              <a:rPr lang="en-US" altLang="en-US" sz="2200" dirty="0">
                <a:latin typeface="Calibri" panose="020F0502020204030204" pitchFamily="34" charset="0"/>
                <a:cs typeface="Calibri" panose="020F0502020204030204" pitchFamily="34" charset="0"/>
              </a:rPr>
              <a:t>), S </a:t>
            </a:r>
            <a:r>
              <a:rPr lang="en-US" altLang="en-US" sz="2200" dirty="0" err="1">
                <a:latin typeface="Calibri" panose="020F0502020204030204" pitchFamily="34" charset="0"/>
                <a:cs typeface="Calibri" panose="020F0502020204030204" pitchFamily="34" charset="0"/>
              </a:rPr>
              <a:t>corp</a:t>
            </a:r>
            <a:r>
              <a:rPr lang="en-US" altLang="en-US" sz="2200" dirty="0">
                <a:latin typeface="Calibri" panose="020F0502020204030204" pitchFamily="34" charset="0"/>
                <a:cs typeface="Calibri" panose="020F0502020204030204" pitchFamily="34" charset="0"/>
              </a:rPr>
              <a:t> decides to make a PTE payment that benefits only some owners, not others, could there be a breach of that duty to the deprived owners?  How many attorneys have addressed PTE tax decisions in their pass-through entity operating agreements?  Should settlor be walled off?</a:t>
            </a:r>
          </a:p>
          <a:p>
            <a:pPr eaLnBrk="1" hangingPunct="1">
              <a:lnSpc>
                <a:spcPct val="90000"/>
              </a:lnSpc>
              <a:defRPr/>
            </a:pPr>
            <a:r>
              <a:rPr lang="en-US" altLang="en-US" sz="2200" dirty="0">
                <a:latin typeface="Calibri" panose="020F0502020204030204" pitchFamily="34" charset="0"/>
                <a:cs typeface="Calibri" panose="020F0502020204030204" pitchFamily="34" charset="0"/>
              </a:rPr>
              <a:t>When is it prudent for an IGT trustee (or investment trustee directing the trustee on the PTE) to opt-in (or vote for) the entity paying PTE tax that benefits the grantor rather than the trust beneficiaries?  Only if the grantor threatens to turn off grantor trust status if it’s not done?  Should that be in writing so the trustee can document that their decision was prudent in light of the risk of breach of fiduciary duty allegations?  What if everyone knows it’s a hollow threat?  Is there clear protection in the document or under state law for making such payments (see 50 state chart)?</a:t>
            </a:r>
          </a:p>
        </p:txBody>
      </p:sp>
    </p:spTree>
    <p:extLst>
      <p:ext uri="{BB962C8B-B14F-4D97-AF65-F5344CB8AC3E}">
        <p14:creationId xmlns:p14="http://schemas.microsoft.com/office/powerpoint/2010/main" val="118943098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52400" y="304800"/>
            <a:ext cx="8686800" cy="533400"/>
          </a:xfrm>
        </p:spPr>
        <p:txBody>
          <a:bodyPr/>
          <a:lstStyle/>
          <a:p>
            <a:pPr algn="l" eaLnBrk="1" hangingPunct="1"/>
            <a:r>
              <a:rPr lang="en-US" altLang="en-US" sz="2800" b="1">
                <a:latin typeface="Calibri" panose="020F0502020204030204" pitchFamily="34" charset="0"/>
                <a:cs typeface="Calibri" panose="020F0502020204030204" pitchFamily="34" charset="0"/>
              </a:rPr>
              <a:t>IX.  Application to GRATs</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28</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449354" y="1409700"/>
            <a:ext cx="8088235"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a:latin typeface="Calibri" panose="020F0502020204030204" pitchFamily="34" charset="0"/>
                <a:cs typeface="Calibri" panose="020F0502020204030204" pitchFamily="34" charset="0"/>
              </a:rPr>
              <a:t>As if the uncertainty for ordinary irrevocable grantor trusts owning PTEs paying PTE tax were not bad enough, the scenario may also threaten GRATs.</a:t>
            </a:r>
          </a:p>
          <a:p>
            <a:pPr eaLnBrk="1" hangingPunct="1">
              <a:lnSpc>
                <a:spcPct val="90000"/>
              </a:lnSpc>
              <a:defRPr/>
            </a:pPr>
            <a:r>
              <a:rPr lang="en-US" altLang="en-US" sz="2200">
                <a:latin typeface="Calibri" panose="020F0502020204030204" pitchFamily="34" charset="0"/>
                <a:cs typeface="Calibri" panose="020F0502020204030204" pitchFamily="34" charset="0"/>
              </a:rPr>
              <a:t>Assume a grantor transfers $100 million of closely held PTE stock into a zeroed out GRAT ($10 gift) where the PTE elected to pay PTE tax.  Is this additional benefit that the grantor retains cause the grantor’s interest to be a disqualified interest?</a:t>
            </a:r>
          </a:p>
          <a:p>
            <a:pPr eaLnBrk="1" hangingPunct="1">
              <a:lnSpc>
                <a:spcPct val="90000"/>
              </a:lnSpc>
              <a:defRPr/>
            </a:pPr>
            <a:r>
              <a:rPr lang="en-US" altLang="en-US" sz="2200">
                <a:latin typeface="Calibri" panose="020F0502020204030204" pitchFamily="34" charset="0"/>
                <a:cs typeface="Calibri" panose="020F0502020204030204" pitchFamily="34" charset="0"/>
              </a:rPr>
              <a:t>We could argue both ways.  There is a safe harbor in the 2702 regulations where a GRAT may pay income above the annuity back to the grantor IF the income were greater than the annuity (which, for shorter term GRATs, would be rare).  Can the grantor retain any interests beyond that and still claim their retained interest is “qualified”?  It depends on whether the grantor is considered to have only </a:t>
            </a:r>
            <a:r>
              <a:rPr lang="en-US" altLang="en-US" sz="2200" i="1">
                <a:latin typeface="Calibri" panose="020F0502020204030204" pitchFamily="34" charset="0"/>
                <a:cs typeface="Calibri" panose="020F0502020204030204" pitchFamily="34" charset="0"/>
              </a:rPr>
              <a:t>one</a:t>
            </a:r>
            <a:r>
              <a:rPr lang="en-US" altLang="en-US" sz="2200">
                <a:latin typeface="Calibri" panose="020F0502020204030204" pitchFamily="34" charset="0"/>
                <a:cs typeface="Calibri" panose="020F0502020204030204" pitchFamily="34" charset="0"/>
              </a:rPr>
              <a:t> retained interest </a:t>
            </a:r>
            <a:r>
              <a:rPr lang="en-US" altLang="en-US" sz="2200" i="1">
                <a:latin typeface="Calibri" panose="020F0502020204030204" pitchFamily="34" charset="0"/>
                <a:cs typeface="Calibri" panose="020F0502020204030204" pitchFamily="34" charset="0"/>
              </a:rPr>
              <a:t>with multiple characteristics</a:t>
            </a:r>
            <a:r>
              <a:rPr lang="en-US" altLang="en-US" sz="2200">
                <a:latin typeface="Calibri" panose="020F0502020204030204" pitchFamily="34" charset="0"/>
                <a:cs typeface="Calibri" panose="020F0502020204030204" pitchFamily="34" charset="0"/>
              </a:rPr>
              <a:t> or may have </a:t>
            </a:r>
            <a:r>
              <a:rPr lang="en-US" altLang="en-US" sz="2200" i="1">
                <a:latin typeface="Calibri" panose="020F0502020204030204" pitchFamily="34" charset="0"/>
                <a:cs typeface="Calibri" panose="020F0502020204030204" pitchFamily="34" charset="0"/>
              </a:rPr>
              <a:t>multiple separate interests</a:t>
            </a:r>
            <a:r>
              <a:rPr lang="en-US" altLang="en-US" sz="2200">
                <a:latin typeface="Calibri" panose="020F0502020204030204" pitchFamily="34" charset="0"/>
                <a:cs typeface="Calibri" panose="020F0502020204030204" pitchFamily="34" charset="0"/>
              </a:rPr>
              <a:t>.  Do you want your client to be the test case?</a:t>
            </a:r>
          </a:p>
        </p:txBody>
      </p:sp>
    </p:spTree>
    <p:extLst>
      <p:ext uri="{BB962C8B-B14F-4D97-AF65-F5344CB8AC3E}">
        <p14:creationId xmlns:p14="http://schemas.microsoft.com/office/powerpoint/2010/main" val="68336902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52400" y="304800"/>
            <a:ext cx="8686800" cy="533400"/>
          </a:xfrm>
        </p:spPr>
        <p:txBody>
          <a:bodyPr/>
          <a:lstStyle/>
          <a:p>
            <a:pPr algn="l" eaLnBrk="1" hangingPunct="1"/>
            <a:r>
              <a:rPr lang="en-US" altLang="en-US" sz="2800" b="1">
                <a:latin typeface="Calibri" panose="020F0502020204030204" pitchFamily="34" charset="0"/>
                <a:cs typeface="Calibri" panose="020F0502020204030204" pitchFamily="34" charset="0"/>
              </a:rPr>
              <a:t>IX.  Application to GRATs</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29</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449355" y="14097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a:latin typeface="Calibri" panose="020F0502020204030204" pitchFamily="34" charset="0"/>
                <a:cs typeface="Calibri" panose="020F0502020204030204" pitchFamily="34" charset="0"/>
              </a:rPr>
              <a:t>Most practitioners do not permit additional discretionary payments of income or principal back to the grantor, whether to pay for or reimburse income tax or otherwise, even though there is an argument that this should be allowed and that a grantor can have many retained interests, not just one, and the “interests” that are not qualified are merely ignored for valuation purposes.  Some old PLRs take such a position.</a:t>
            </a:r>
          </a:p>
          <a:p>
            <a:pPr eaLnBrk="1" hangingPunct="1">
              <a:lnSpc>
                <a:spcPct val="90000"/>
              </a:lnSpc>
              <a:defRPr/>
            </a:pPr>
            <a:r>
              <a:rPr lang="en-US" altLang="en-US" sz="2200">
                <a:latin typeface="Calibri" panose="020F0502020204030204" pitchFamily="34" charset="0"/>
                <a:cs typeface="Calibri" panose="020F0502020204030204" pitchFamily="34" charset="0"/>
              </a:rPr>
              <a:t>If it were 100% safe to do so, however, ACTEC members would be establishing GRATs in DAPTs states that permit discretionary payments back to the grantor, to allow for quick and easy early termination of underwater GRATs (and re-GRATing).  If safe and permitted, this would be a far superior design structure.</a:t>
            </a:r>
          </a:p>
          <a:p>
            <a:pPr eaLnBrk="1" hangingPunct="1">
              <a:lnSpc>
                <a:spcPct val="90000"/>
              </a:lnSpc>
              <a:defRPr/>
            </a:pPr>
            <a:r>
              <a:rPr lang="en-US" altLang="en-US" sz="2200">
                <a:latin typeface="Calibri" panose="020F0502020204030204" pitchFamily="34" charset="0"/>
                <a:cs typeface="Calibri" panose="020F0502020204030204" pitchFamily="34" charset="0"/>
              </a:rPr>
              <a:t>Even if there were a PLR allowing this, would you risk it without more authoritative guidance?</a:t>
            </a:r>
          </a:p>
        </p:txBody>
      </p:sp>
    </p:spTree>
    <p:extLst>
      <p:ext uri="{BB962C8B-B14F-4D97-AF65-F5344CB8AC3E}">
        <p14:creationId xmlns:p14="http://schemas.microsoft.com/office/powerpoint/2010/main" val="24830049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6B7B-F9CA-4A6B-9E0C-B739D9C990F6}"/>
              </a:ext>
            </a:extLst>
          </p:cNvPr>
          <p:cNvSpPr>
            <a:spLocks noGrp="1"/>
          </p:cNvSpPr>
          <p:nvPr>
            <p:ph type="title"/>
          </p:nvPr>
        </p:nvSpPr>
        <p:spPr>
          <a:xfrm>
            <a:off x="1" y="152400"/>
            <a:ext cx="9143999" cy="1428750"/>
          </a:xfrm>
        </p:spPr>
        <p:txBody>
          <a:bodyPr>
            <a:normAutofit/>
          </a:bodyPr>
          <a:lstStyle/>
          <a:p>
            <a:pPr algn="ctr"/>
            <a:r>
              <a:rPr lang="en-US" b="1" dirty="0">
                <a:effectLst>
                  <a:glow rad="38100">
                    <a:schemeClr val="bg1">
                      <a:lumMod val="65000"/>
                      <a:lumOff val="35000"/>
                      <a:alpha val="40000"/>
                    </a:schemeClr>
                  </a:glow>
                </a:effectLst>
                <a:latin typeface="Calibri" panose="020F0502020204030204" pitchFamily="34" charset="0"/>
                <a:ea typeface="Calibri" panose="020F0502020204030204" pitchFamily="34" charset="0"/>
                <a:cs typeface="Calibri" panose="020F0502020204030204" pitchFamily="34" charset="0"/>
              </a:rPr>
              <a:t>Speaker Bio</a:t>
            </a:r>
          </a:p>
        </p:txBody>
      </p:sp>
      <p:sp>
        <p:nvSpPr>
          <p:cNvPr id="7" name="Content Placeholder 6">
            <a:extLst>
              <a:ext uri="{FF2B5EF4-FFF2-40B4-BE49-F238E27FC236}">
                <a16:creationId xmlns:a16="http://schemas.microsoft.com/office/drawing/2014/main" id="{560F5292-94D8-44F9-8450-101D7ED5CE2B}"/>
              </a:ext>
            </a:extLst>
          </p:cNvPr>
          <p:cNvSpPr>
            <a:spLocks noGrp="1"/>
          </p:cNvSpPr>
          <p:nvPr>
            <p:ph idx="1"/>
          </p:nvPr>
        </p:nvSpPr>
        <p:spPr>
          <a:xfrm>
            <a:off x="675713" y="1828800"/>
            <a:ext cx="7792574" cy="4591049"/>
          </a:xfrm>
        </p:spPr>
        <p:txBody>
          <a:bodyPr>
            <a:noAutofit/>
          </a:bodyPr>
          <a:lstStyle/>
          <a:p>
            <a:pPr>
              <a:spcBef>
                <a:spcPts val="0"/>
              </a:spcBef>
              <a:spcAft>
                <a:spcPts val="225"/>
              </a:spcAft>
            </a:pPr>
            <a:r>
              <a:rPr lang="en-US" sz="1800" dirty="0">
                <a:effectLst>
                  <a:glow rad="38100">
                    <a:schemeClr val="bg1">
                      <a:lumMod val="50000"/>
                      <a:lumOff val="50000"/>
                      <a:alpha val="20000"/>
                    </a:schemeClr>
                  </a:glow>
                </a:effectLst>
              </a:rPr>
              <a:t>Co-Chair of Kelleher + Holland, LLC law firm’s Estate Planning Group, based in North Barrington, IL, with offices in Chicago area and Naples, FL.  Ed is an attorney licensed in Ohio and Florida, with a J.D., MBA and LL.M. (Tax Law).  J.D. from Northwestern School of Law, Lewis and Clark College. </a:t>
            </a:r>
          </a:p>
          <a:p>
            <a:r>
              <a:rPr lang="en-US" sz="1800" dirty="0">
                <a:effectLst>
                  <a:glow rad="38100">
                    <a:schemeClr val="bg1">
                      <a:lumMod val="50000"/>
                      <a:lumOff val="50000"/>
                      <a:alpha val="20000"/>
                    </a:schemeClr>
                  </a:glow>
                </a:effectLst>
              </a:rPr>
              <a:t>Thought leader behind advanced concepts such as the Upstream Optimal Basis Increase Trust and Beneficiary Deemed Owner Trust (BDOT) – see </a:t>
            </a:r>
            <a:r>
              <a:rPr lang="en-US" sz="1800" dirty="0">
                <a:effectLst>
                  <a:glow rad="38100">
                    <a:schemeClr val="bg1">
                      <a:lumMod val="50000"/>
                      <a:lumOff val="50000"/>
                      <a:alpha val="20000"/>
                    </a:schemeClr>
                  </a:glow>
                </a:effectLst>
                <a:hlinkClick r:id="rId2"/>
              </a:rPr>
              <a:t>www.ssrn.com</a:t>
            </a:r>
            <a:r>
              <a:rPr lang="en-US" sz="1800" dirty="0">
                <a:effectLst>
                  <a:glow rad="38100">
                    <a:schemeClr val="bg1">
                      <a:lumMod val="50000"/>
                      <a:lumOff val="50000"/>
                      <a:alpha val="20000"/>
                    </a:schemeClr>
                  </a:glow>
                </a:effectLst>
              </a:rPr>
              <a:t> for free downloadable outlines.  Inducted, National Association of Estate Planning Council (NAEPC) Estate Planning Hall of Fame in 2025.</a:t>
            </a:r>
            <a:endParaRPr lang="en-US" sz="1800" dirty="0">
              <a:effectLst/>
            </a:endParaRPr>
          </a:p>
          <a:p>
            <a:r>
              <a:rPr lang="en-US" sz="1800" dirty="0">
                <a:effectLst/>
              </a:rPr>
              <a:t>Co-Author with Paul Hood and the late Stephan Leimberg of the 21</a:t>
            </a:r>
            <a:r>
              <a:rPr lang="en-US" sz="1800" baseline="30000" dirty="0">
                <a:effectLst/>
              </a:rPr>
              <a:t>st</a:t>
            </a:r>
            <a:r>
              <a:rPr lang="en-US" sz="1800" dirty="0">
                <a:effectLst/>
              </a:rPr>
              <a:t> Edition of the </a:t>
            </a:r>
            <a:r>
              <a:rPr lang="en-US" sz="1800" i="1" dirty="0">
                <a:effectLst/>
              </a:rPr>
              <a:t>Tools and Techniques of Estate Planning</a:t>
            </a:r>
            <a:r>
              <a:rPr lang="en-US" sz="1800" dirty="0">
                <a:effectLst/>
              </a:rPr>
              <a:t>.</a:t>
            </a:r>
            <a:endParaRPr lang="en-US" sz="2400" dirty="0">
              <a:effectLst>
                <a:glow rad="38100">
                  <a:schemeClr val="bg1">
                    <a:lumMod val="50000"/>
                    <a:lumOff val="50000"/>
                    <a:alpha val="20000"/>
                  </a:schemeClr>
                </a:glow>
              </a:effectLst>
            </a:endParaRPr>
          </a:p>
          <a:p>
            <a:pPr>
              <a:spcBef>
                <a:spcPts val="0"/>
              </a:spcBef>
              <a:spcAft>
                <a:spcPts val="225"/>
              </a:spcAft>
            </a:pPr>
            <a:r>
              <a:rPr lang="en-US" sz="2000" dirty="0">
                <a:effectLst/>
              </a:rPr>
              <a:t>Concentrates practice on:</a:t>
            </a:r>
          </a:p>
          <a:p>
            <a:pPr lvl="1"/>
            <a:r>
              <a:rPr lang="en-US" sz="1800" dirty="0">
                <a:effectLst/>
              </a:rPr>
              <a:t>Tax </a:t>
            </a:r>
          </a:p>
          <a:p>
            <a:pPr lvl="1"/>
            <a:r>
              <a:rPr lang="en-US" sz="1800" dirty="0">
                <a:effectLst/>
              </a:rPr>
              <a:t>Trust and Estate Planning</a:t>
            </a:r>
          </a:p>
          <a:p>
            <a:pPr lvl="1"/>
            <a:r>
              <a:rPr lang="en-US" sz="1800" dirty="0">
                <a:effectLst/>
              </a:rPr>
              <a:t>Business Succession</a:t>
            </a:r>
          </a:p>
          <a:p>
            <a:pPr lvl="1"/>
            <a:r>
              <a:rPr lang="en-US" sz="1800" dirty="0">
                <a:effectLst/>
              </a:rPr>
              <a:t>Asset Protection</a:t>
            </a:r>
          </a:p>
        </p:txBody>
      </p:sp>
      <p:sp>
        <p:nvSpPr>
          <p:cNvPr id="3" name="TextBox 2">
            <a:extLst>
              <a:ext uri="{FF2B5EF4-FFF2-40B4-BE49-F238E27FC236}">
                <a16:creationId xmlns:a16="http://schemas.microsoft.com/office/drawing/2014/main" id="{EA609C46-AECB-4815-A032-C269EE531E93}"/>
              </a:ext>
            </a:extLst>
          </p:cNvPr>
          <p:cNvSpPr txBox="1"/>
          <p:nvPr/>
        </p:nvSpPr>
        <p:spPr>
          <a:xfrm>
            <a:off x="4323665" y="6405889"/>
            <a:ext cx="245225" cy="261610"/>
          </a:xfrm>
          <a:prstGeom prst="rect">
            <a:avLst/>
          </a:prstGeom>
          <a:noFill/>
        </p:spPr>
        <p:txBody>
          <a:bodyPr wrap="square" rtlCol="0">
            <a:spAutoFit/>
          </a:bodyPr>
          <a:lstStyle/>
          <a:p>
            <a:pPr defTabSz="342900" fontAlgn="auto">
              <a:spcBef>
                <a:spcPts val="0"/>
              </a:spcBef>
              <a:spcAft>
                <a:spcPts val="0"/>
              </a:spcAft>
              <a:defRPr/>
            </a:pPr>
            <a:fld id="{D470963A-1226-4FE5-A119-41C8A3710DCB}" type="slidenum">
              <a:rPr lang="en-US" sz="1100">
                <a:solidFill>
                  <a:prstClr val="black"/>
                </a:solidFill>
                <a:latin typeface="Avenir Regular"/>
              </a:rPr>
              <a:pPr defTabSz="342900" fontAlgn="auto">
                <a:spcBef>
                  <a:spcPts val="0"/>
                </a:spcBef>
                <a:spcAft>
                  <a:spcPts val="0"/>
                </a:spcAft>
                <a:defRPr/>
              </a:pPr>
              <a:t>3</a:t>
            </a:fld>
            <a:endParaRPr lang="en-US" sz="900" dirty="0">
              <a:solidFill>
                <a:prstClr val="black"/>
              </a:solidFill>
              <a:latin typeface="Avenir Regular"/>
            </a:endParaRPr>
          </a:p>
        </p:txBody>
      </p:sp>
    </p:spTree>
    <p:extLst>
      <p:ext uri="{BB962C8B-B14F-4D97-AF65-F5344CB8AC3E}">
        <p14:creationId xmlns:p14="http://schemas.microsoft.com/office/powerpoint/2010/main" val="1574924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52400" y="304800"/>
            <a:ext cx="8686800" cy="533400"/>
          </a:xfrm>
        </p:spPr>
        <p:txBody>
          <a:bodyPr/>
          <a:lstStyle/>
          <a:p>
            <a:pPr algn="l" eaLnBrk="1" hangingPunct="1"/>
            <a:r>
              <a:rPr lang="en-US" altLang="en-US" sz="2800" b="1">
                <a:latin typeface="Calibri" panose="020F0502020204030204" pitchFamily="34" charset="0"/>
                <a:cs typeface="Calibri" panose="020F0502020204030204" pitchFamily="34" charset="0"/>
              </a:rPr>
              <a:t>IX.  Application to Grantor-CLATs</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30</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449355" y="14097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The scenario where grantors control the PTE tax switch and benefit from it also threatens </a:t>
            </a:r>
            <a:r>
              <a:rPr lang="en-US" altLang="en-US" sz="2200" i="1" dirty="0">
                <a:latin typeface="Calibri" panose="020F0502020204030204" pitchFamily="34" charset="0"/>
                <a:cs typeface="Calibri" panose="020F0502020204030204" pitchFamily="34" charset="0"/>
              </a:rPr>
              <a:t>Grantor-CLATs</a:t>
            </a:r>
            <a:r>
              <a:rPr lang="en-US" altLang="en-US" sz="2200" dirty="0">
                <a:latin typeface="Calibri" panose="020F0502020204030204" pitchFamily="34" charset="0"/>
                <a:cs typeface="Calibri" panose="020F0502020204030204" pitchFamily="34" charset="0"/>
              </a:rPr>
              <a:t> that own PTEs.</a:t>
            </a:r>
          </a:p>
          <a:p>
            <a:pPr eaLnBrk="1" hangingPunct="1">
              <a:lnSpc>
                <a:spcPct val="90000"/>
              </a:lnSpc>
              <a:defRPr/>
            </a:pPr>
            <a:r>
              <a:rPr lang="en-US" altLang="en-US" sz="2200" dirty="0">
                <a:latin typeface="Calibri" panose="020F0502020204030204" pitchFamily="34" charset="0"/>
                <a:cs typeface="Calibri" panose="020F0502020204030204" pitchFamily="34" charset="0"/>
              </a:rPr>
              <a:t>Assume a grantor transfers $10 million of closely held PTE into a zeroed-out grantor-CLAT where the PTE elects to pay PTE tax.  Does this additional benefit that the grantor receives cause a prohibited self-dealing transaction (IRC §4941)?  Does a non-disqualified person have to control the PTE decision?</a:t>
            </a:r>
          </a:p>
          <a:p>
            <a:pPr eaLnBrk="1" hangingPunct="1">
              <a:lnSpc>
                <a:spcPct val="90000"/>
              </a:lnSpc>
              <a:defRPr/>
            </a:pPr>
            <a:r>
              <a:rPr lang="en-US" altLang="en-US" sz="2200" dirty="0">
                <a:latin typeface="Calibri" panose="020F0502020204030204" pitchFamily="34" charset="0"/>
                <a:cs typeface="Calibri" panose="020F0502020204030204" pitchFamily="34" charset="0"/>
              </a:rPr>
              <a:t>It’s harder to argue that this one is not a problem when the grantor controls the PTE – it seems that the IRS would have a stronger case than disqualifying a retained interest in a GRAT.  </a:t>
            </a:r>
          </a:p>
          <a:p>
            <a:pPr eaLnBrk="1" hangingPunct="1">
              <a:lnSpc>
                <a:spcPct val="90000"/>
              </a:lnSpc>
              <a:defRPr/>
            </a:pPr>
            <a:r>
              <a:rPr lang="en-US" altLang="en-US" sz="2200" dirty="0">
                <a:latin typeface="Calibri" panose="020F0502020204030204" pitchFamily="34" charset="0"/>
                <a:cs typeface="Calibri" panose="020F0502020204030204" pitchFamily="34" charset="0"/>
              </a:rPr>
              <a:t>Again, perhaps I am wrong and/or the IRS will never “catch” this, but do you want your client to be the test case?  </a:t>
            </a:r>
          </a:p>
          <a:p>
            <a:pPr eaLnBrk="1" hangingPunct="1">
              <a:lnSpc>
                <a:spcPct val="90000"/>
              </a:lnSpc>
              <a:defRPr/>
            </a:pPr>
            <a:r>
              <a:rPr lang="en-US" altLang="en-US" sz="2200" dirty="0">
                <a:latin typeface="Calibri" panose="020F0502020204030204" pitchFamily="34" charset="0"/>
                <a:cs typeface="Calibri" panose="020F0502020204030204" pitchFamily="34" charset="0"/>
              </a:rPr>
              <a:t>Should the grantor reimburse the grantor-CLAT for any state tax benefit received (which would normally be the first step in curing a </a:t>
            </a:r>
            <a:r>
              <a:rPr lang="en-US" altLang="en-US" sz="2200" i="1" dirty="0">
                <a:latin typeface="Calibri" panose="020F0502020204030204" pitchFamily="34" charset="0"/>
                <a:cs typeface="Calibri" panose="020F0502020204030204" pitchFamily="34" charset="0"/>
              </a:rPr>
              <a:t>self-dealing</a:t>
            </a:r>
            <a:r>
              <a:rPr lang="en-US" altLang="en-US" sz="2200" dirty="0">
                <a:latin typeface="Calibri" panose="020F0502020204030204" pitchFamily="34" charset="0"/>
                <a:cs typeface="Calibri" panose="020F0502020204030204" pitchFamily="34" charset="0"/>
              </a:rPr>
              <a:t> transaction)?  See sample clause in article.</a:t>
            </a:r>
          </a:p>
        </p:txBody>
      </p:sp>
    </p:spTree>
    <p:extLst>
      <p:ext uri="{BB962C8B-B14F-4D97-AF65-F5344CB8AC3E}">
        <p14:creationId xmlns:p14="http://schemas.microsoft.com/office/powerpoint/2010/main" val="294765120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74267" y="228601"/>
            <a:ext cx="8250633" cy="640372"/>
          </a:xfrm>
        </p:spPr>
        <p:txBody>
          <a:bodyPr/>
          <a:lstStyle/>
          <a:p>
            <a:pPr algn="l" eaLnBrk="1" hangingPunct="1"/>
            <a:r>
              <a:rPr lang="en-US" altLang="en-US" sz="2800" b="1">
                <a:latin typeface="Calibri" panose="020F0502020204030204" pitchFamily="34" charset="0"/>
                <a:cs typeface="Calibri" panose="020F0502020204030204" pitchFamily="34" charset="0"/>
              </a:rPr>
              <a:t>IX.  Application to Intervivos QTIPs (Marital Trusts)</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31</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449355" y="14097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Such scenarios where the grantor receives a state tax payment or benefit may also threaten </a:t>
            </a:r>
            <a:r>
              <a:rPr lang="en-US" altLang="en-US" sz="2200" dirty="0" err="1">
                <a:latin typeface="Calibri" panose="020F0502020204030204" pitchFamily="34" charset="0"/>
                <a:cs typeface="Calibri" panose="020F0502020204030204" pitchFamily="34" charset="0"/>
              </a:rPr>
              <a:t>Intervivos</a:t>
            </a:r>
            <a:r>
              <a:rPr lang="en-US" altLang="en-US" sz="2200" dirty="0">
                <a:latin typeface="Calibri" panose="020F0502020204030204" pitchFamily="34" charset="0"/>
                <a:cs typeface="Calibri" panose="020F0502020204030204" pitchFamily="34" charset="0"/>
              </a:rPr>
              <a:t> QTIPs that own PTEs.</a:t>
            </a:r>
          </a:p>
          <a:p>
            <a:pPr eaLnBrk="1" hangingPunct="1">
              <a:lnSpc>
                <a:spcPct val="90000"/>
              </a:lnSpc>
              <a:defRPr/>
            </a:pPr>
            <a:r>
              <a:rPr lang="en-US" altLang="en-US" sz="2200" dirty="0">
                <a:latin typeface="Calibri" panose="020F0502020204030204" pitchFamily="34" charset="0"/>
                <a:cs typeface="Calibri" panose="020F0502020204030204" pitchFamily="34" charset="0"/>
              </a:rPr>
              <a:t>Assume a grantor transfers $12 million of closely held PTE into an </a:t>
            </a:r>
            <a:r>
              <a:rPr lang="en-US" altLang="en-US" sz="2200" dirty="0" err="1">
                <a:latin typeface="Calibri" panose="020F0502020204030204" pitchFamily="34" charset="0"/>
                <a:cs typeface="Calibri" panose="020F0502020204030204" pitchFamily="34" charset="0"/>
              </a:rPr>
              <a:t>intervivos</a:t>
            </a:r>
            <a:r>
              <a:rPr lang="en-US" altLang="en-US" sz="2200" dirty="0">
                <a:latin typeface="Calibri" panose="020F0502020204030204" pitchFamily="34" charset="0"/>
                <a:cs typeface="Calibri" panose="020F0502020204030204" pitchFamily="34" charset="0"/>
              </a:rPr>
              <a:t> QTIP to soak up the poorer donee spouse’s GST exemption if the donee spouse dies first (or soak up state exclusion), and the PTE withholds state income tax or elects to pay PTE tax which benefits the </a:t>
            </a:r>
            <a:r>
              <a:rPr lang="en-US" altLang="en-US" sz="2200" i="1" dirty="0">
                <a:latin typeface="Calibri" panose="020F0502020204030204" pitchFamily="34" charset="0"/>
                <a:cs typeface="Calibri" panose="020F0502020204030204" pitchFamily="34" charset="0"/>
              </a:rPr>
              <a:t>grantor</a:t>
            </a:r>
            <a:r>
              <a:rPr lang="en-US" altLang="en-US" sz="2200" dirty="0">
                <a:latin typeface="Calibri" panose="020F0502020204030204" pitchFamily="34" charset="0"/>
                <a:cs typeface="Calibri" panose="020F0502020204030204" pitchFamily="34" charset="0"/>
              </a:rPr>
              <a:t>.  Does this violate the rules under IRC §2523/2056 that the donee spouse must be the </a:t>
            </a:r>
            <a:r>
              <a:rPr lang="en-US" altLang="en-US" sz="2200" b="1" i="1" dirty="0">
                <a:latin typeface="Calibri" panose="020F0502020204030204" pitchFamily="34" charset="0"/>
                <a:cs typeface="Calibri" panose="020F0502020204030204" pitchFamily="34" charset="0"/>
              </a:rPr>
              <a:t>sole beneficiary </a:t>
            </a:r>
            <a:r>
              <a:rPr lang="en-US" altLang="en-US" sz="2200" dirty="0">
                <a:latin typeface="Calibri" panose="020F0502020204030204" pitchFamily="34" charset="0"/>
                <a:cs typeface="Calibri" panose="020F0502020204030204" pitchFamily="34" charset="0"/>
              </a:rPr>
              <a:t>during the donee-spouse’s lifetime?  If the PTE does </a:t>
            </a:r>
            <a:r>
              <a:rPr lang="en-US" altLang="en-US" sz="2200" b="1" i="1" dirty="0">
                <a:latin typeface="Calibri" panose="020F0502020204030204" pitchFamily="34" charset="0"/>
                <a:cs typeface="Calibri" panose="020F0502020204030204" pitchFamily="34" charset="0"/>
              </a:rPr>
              <a:t>not</a:t>
            </a:r>
            <a:r>
              <a:rPr lang="en-US" altLang="en-US" sz="2200" dirty="0">
                <a:latin typeface="Calibri" panose="020F0502020204030204" pitchFamily="34" charset="0"/>
                <a:cs typeface="Calibri" panose="020F0502020204030204" pitchFamily="34" charset="0"/>
              </a:rPr>
              <a:t> elect but </a:t>
            </a:r>
            <a:r>
              <a:rPr lang="en-US" altLang="en-US" sz="2200" b="1" i="1" dirty="0">
                <a:latin typeface="Calibri" panose="020F0502020204030204" pitchFamily="34" charset="0"/>
                <a:cs typeface="Calibri" panose="020F0502020204030204" pitchFamily="34" charset="0"/>
              </a:rPr>
              <a:t>may</a:t>
            </a:r>
            <a:r>
              <a:rPr lang="en-US" altLang="en-US" sz="2200" dirty="0">
                <a:latin typeface="Calibri" panose="020F0502020204030204" pitchFamily="34" charset="0"/>
                <a:cs typeface="Calibri" panose="020F0502020204030204" pitchFamily="34" charset="0"/>
              </a:rPr>
              <a:t> do so (e.g., CA/AZ), doesn’t this still cause a problem, since normally </a:t>
            </a:r>
            <a:r>
              <a:rPr lang="en-US" altLang="en-US" sz="2200" i="1" dirty="0">
                <a:latin typeface="Calibri" panose="020F0502020204030204" pitchFamily="34" charset="0"/>
                <a:cs typeface="Calibri" panose="020F0502020204030204" pitchFamily="34" charset="0"/>
              </a:rPr>
              <a:t>any</a:t>
            </a:r>
            <a:r>
              <a:rPr lang="en-US" altLang="en-US" sz="2200" dirty="0">
                <a:latin typeface="Calibri" panose="020F0502020204030204" pitchFamily="34" charset="0"/>
                <a:cs typeface="Calibri" panose="020F0502020204030204" pitchFamily="34" charset="0"/>
              </a:rPr>
              <a:t> </a:t>
            </a:r>
            <a:r>
              <a:rPr lang="en-US" altLang="en-US" sz="2200" i="1" dirty="0">
                <a:latin typeface="Calibri" panose="020F0502020204030204" pitchFamily="34" charset="0"/>
                <a:cs typeface="Calibri" panose="020F0502020204030204" pitchFamily="34" charset="0"/>
              </a:rPr>
              <a:t>discretion</a:t>
            </a:r>
            <a:r>
              <a:rPr lang="en-US" altLang="en-US" sz="2200" dirty="0">
                <a:latin typeface="Calibri" panose="020F0502020204030204" pitchFamily="34" charset="0"/>
                <a:cs typeface="Calibri" panose="020F0502020204030204" pitchFamily="34" charset="0"/>
              </a:rPr>
              <a:t> to pay funds to anyone other than the donee-spouse blows the QTIP?  Shouldn’t an IV-QTIP trust </a:t>
            </a:r>
            <a:r>
              <a:rPr lang="en-US" altLang="en-US" sz="2200" i="1" dirty="0">
                <a:latin typeface="Calibri" panose="020F0502020204030204" pitchFamily="34" charset="0"/>
                <a:cs typeface="Calibri" panose="020F0502020204030204" pitchFamily="34" charset="0"/>
              </a:rPr>
              <a:t>forbid</a:t>
            </a:r>
            <a:r>
              <a:rPr lang="en-US" altLang="en-US" sz="2200" dirty="0">
                <a:latin typeface="Calibri" panose="020F0502020204030204" pitchFamily="34" charset="0"/>
                <a:cs typeface="Calibri" panose="020F0502020204030204" pitchFamily="34" charset="0"/>
              </a:rPr>
              <a:t> the trustee from making a PTE election without required reimbursement by the grantor?</a:t>
            </a:r>
          </a:p>
          <a:p>
            <a:pPr eaLnBrk="1" hangingPunct="1">
              <a:lnSpc>
                <a:spcPct val="90000"/>
              </a:lnSpc>
              <a:defRPr/>
            </a:pPr>
            <a:r>
              <a:rPr lang="en-US" altLang="en-US" sz="2200" dirty="0">
                <a:latin typeface="Calibri" panose="020F0502020204030204" pitchFamily="34" charset="0"/>
                <a:cs typeface="Calibri" panose="020F0502020204030204" pitchFamily="34" charset="0"/>
              </a:rPr>
              <a:t>If the trust does not qualify for QTIP, it’s a $12 million taxable gift, similar to the effect of disqualifying a GRAT.  </a:t>
            </a:r>
            <a:r>
              <a:rPr lang="en-US" altLang="en-US" sz="2200" i="1" dirty="0">
                <a:latin typeface="Calibri" panose="020F0502020204030204" pitchFamily="34" charset="0"/>
                <a:cs typeface="Calibri" panose="020F0502020204030204" pitchFamily="34" charset="0"/>
              </a:rPr>
              <a:t>Ouch</a:t>
            </a:r>
            <a:r>
              <a:rPr lang="en-US" altLang="en-US" sz="2200" dirty="0">
                <a:latin typeface="Calibri" panose="020F0502020204030204" pitchFamily="34" charset="0"/>
                <a:cs typeface="Calibri" panose="020F0502020204030204" pitchFamily="34" charset="0"/>
              </a:rPr>
              <a:t>!  </a:t>
            </a:r>
          </a:p>
          <a:p>
            <a:pPr eaLnBrk="1" hangingPunct="1">
              <a:lnSpc>
                <a:spcPct val="90000"/>
              </a:lnSpc>
              <a:defRPr/>
            </a:pPr>
            <a:endParaRPr lang="en-US" alt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54953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6201" y="228601"/>
            <a:ext cx="8991599" cy="609600"/>
          </a:xfrm>
        </p:spPr>
        <p:txBody>
          <a:bodyPr/>
          <a:lstStyle/>
          <a:p>
            <a:pPr algn="l" eaLnBrk="1" hangingPunct="1"/>
            <a:r>
              <a:rPr lang="en-US" altLang="en-US" sz="2800" b="1">
                <a:latin typeface="Calibri" panose="020F0502020204030204" pitchFamily="34" charset="0"/>
                <a:cs typeface="Calibri" panose="020F0502020204030204" pitchFamily="34" charset="0"/>
              </a:rPr>
              <a:t>X. Application to Non-Grantor Trusts, including CRT/CLTs</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32</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449355" y="14097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i="1" dirty="0">
                <a:latin typeface="Calibri" panose="020F0502020204030204" pitchFamily="34" charset="0"/>
                <a:cs typeface="Calibri" panose="020F0502020204030204" pitchFamily="34" charset="0"/>
              </a:rPr>
              <a:t>Non-Grantor</a:t>
            </a:r>
            <a:r>
              <a:rPr lang="en-US" altLang="en-US" sz="2200" dirty="0">
                <a:latin typeface="Calibri" panose="020F0502020204030204" pitchFamily="34" charset="0"/>
                <a:cs typeface="Calibri" panose="020F0502020204030204" pitchFamily="34" charset="0"/>
              </a:rPr>
              <a:t> Trusts, being their own taxpayer, appear to be safe from the previously mentioned issues since the trust gets both the burden and the benefit of such payments.</a:t>
            </a:r>
          </a:p>
          <a:p>
            <a:pPr eaLnBrk="1" hangingPunct="1">
              <a:lnSpc>
                <a:spcPct val="90000"/>
              </a:lnSpc>
              <a:defRPr/>
            </a:pPr>
            <a:r>
              <a:rPr lang="en-US" altLang="en-US" sz="2200" dirty="0">
                <a:latin typeface="Calibri" panose="020F0502020204030204" pitchFamily="34" charset="0"/>
                <a:cs typeface="Calibri" panose="020F0502020204030204" pitchFamily="34" charset="0"/>
              </a:rPr>
              <a:t>That said, it’s unclear whether and how the trust and beneficiaries share such PTE credits/exclusions, </a:t>
            </a:r>
            <a:r>
              <a:rPr lang="en-US" altLang="en-US" sz="2200" i="1" dirty="0">
                <a:latin typeface="Calibri" panose="020F0502020204030204" pitchFamily="34" charset="0"/>
                <a:cs typeface="Calibri" panose="020F0502020204030204" pitchFamily="34" charset="0"/>
              </a:rPr>
              <a:t>if at all</a:t>
            </a:r>
            <a:r>
              <a:rPr lang="en-US" altLang="en-US" sz="2200" dirty="0">
                <a:latin typeface="Calibri" panose="020F0502020204030204" pitchFamily="34" charset="0"/>
                <a:cs typeface="Calibri" panose="020F0502020204030204" pitchFamily="34" charset="0"/>
              </a:rPr>
              <a:t>.</a:t>
            </a:r>
          </a:p>
          <a:p>
            <a:pPr eaLnBrk="1" hangingPunct="1">
              <a:lnSpc>
                <a:spcPct val="90000"/>
              </a:lnSpc>
              <a:defRPr/>
            </a:pPr>
            <a:r>
              <a:rPr lang="en-US" altLang="en-US" sz="2200" dirty="0">
                <a:latin typeface="Calibri" panose="020F0502020204030204" pitchFamily="34" charset="0"/>
                <a:cs typeface="Calibri" panose="020F0502020204030204" pitchFamily="34" charset="0"/>
              </a:rPr>
              <a:t>If the trust makes no distributions and uses the PTE tax credit, this seems “clean”, but if the trust distributes all of its income (DNI) to the beneficiaries and cannot use the PTE tax credit/exclusion, can the trustee “distribute” the PTE benefit to the beneficiaries?  Must it follow DNI distributions? How? Is it fair or permitted for the trustee to distribute such benefits </a:t>
            </a:r>
            <a:r>
              <a:rPr lang="en-US" altLang="en-US" sz="2200" i="1" dirty="0">
                <a:latin typeface="Calibri" panose="020F0502020204030204" pitchFamily="34" charset="0"/>
                <a:cs typeface="Calibri" panose="020F0502020204030204" pitchFamily="34" charset="0"/>
              </a:rPr>
              <a:t>non-pro rata</a:t>
            </a:r>
            <a:r>
              <a:rPr lang="en-US" altLang="en-US" sz="2200" dirty="0">
                <a:latin typeface="Calibri" panose="020F0502020204030204" pitchFamily="34" charset="0"/>
                <a:cs typeface="Calibri" panose="020F0502020204030204" pitchFamily="34" charset="0"/>
              </a:rPr>
              <a:t>?  May a CRT trustee distribute the entire PTE tax benefit to the individual beneficiaries? </a:t>
            </a:r>
          </a:p>
          <a:p>
            <a:pPr eaLnBrk="1" hangingPunct="1">
              <a:lnSpc>
                <a:spcPct val="90000"/>
              </a:lnSpc>
              <a:defRPr/>
            </a:pPr>
            <a:r>
              <a:rPr lang="en-US" altLang="en-US" sz="2200" dirty="0">
                <a:latin typeface="Calibri" panose="020F0502020204030204" pitchFamily="34" charset="0"/>
                <a:cs typeface="Calibri" panose="020F0502020204030204" pitchFamily="34" charset="0"/>
              </a:rPr>
              <a:t>There are still unanswered questions.  Take caution in dividing such benefits (if possible) especially for non-grantor </a:t>
            </a:r>
            <a:r>
              <a:rPr lang="en-US" altLang="en-US" sz="2200" i="1" dirty="0">
                <a:latin typeface="Calibri" panose="020F0502020204030204" pitchFamily="34" charset="0"/>
                <a:cs typeface="Calibri" panose="020F0502020204030204" pitchFamily="34" charset="0"/>
              </a:rPr>
              <a:t>CRTs and CLTs </a:t>
            </a:r>
            <a:r>
              <a:rPr lang="en-US" altLang="en-US" sz="2200" dirty="0">
                <a:latin typeface="Calibri" panose="020F0502020204030204" pitchFamily="34" charset="0"/>
                <a:cs typeface="Calibri" panose="020F0502020204030204" pitchFamily="34" charset="0"/>
              </a:rPr>
              <a:t>to avoid self-dealing accusations.</a:t>
            </a:r>
          </a:p>
          <a:p>
            <a:pPr eaLnBrk="1" hangingPunct="1">
              <a:lnSpc>
                <a:spcPct val="90000"/>
              </a:lnSpc>
              <a:defRPr/>
            </a:pPr>
            <a:endParaRPr lang="en-US" alt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36200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6201" y="228601"/>
            <a:ext cx="8991599" cy="609600"/>
          </a:xfrm>
        </p:spPr>
        <p:txBody>
          <a:bodyPr/>
          <a:lstStyle/>
          <a:p>
            <a:pPr algn="l" eaLnBrk="1" hangingPunct="1"/>
            <a:r>
              <a:rPr lang="en-US" altLang="en-US" sz="2800" b="1">
                <a:latin typeface="Calibri" panose="020F0502020204030204" pitchFamily="34" charset="0"/>
                <a:cs typeface="Calibri" panose="020F0502020204030204" pitchFamily="34" charset="0"/>
              </a:rPr>
              <a:t>XI. Valuation of PTEs – Is Appraiser Considering PTE Tax?</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33</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449355" y="14097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We’re not expert business appraisers, but tax-effecting is a hot topic in the valuation world, especially when it is more appropriate to lean towards a discounted cash flow approach rather than the value of underlying assets (common for a PTE).</a:t>
            </a:r>
          </a:p>
          <a:p>
            <a:pPr eaLnBrk="1" hangingPunct="1">
              <a:lnSpc>
                <a:spcPct val="90000"/>
              </a:lnSpc>
              <a:defRPr/>
            </a:pPr>
            <a:r>
              <a:rPr lang="en-US" altLang="en-US" sz="2200" dirty="0">
                <a:latin typeface="Calibri" panose="020F0502020204030204" pitchFamily="34" charset="0"/>
                <a:cs typeface="Calibri" panose="020F0502020204030204" pitchFamily="34" charset="0"/>
              </a:rPr>
              <a:t>If a business having to pay 21% corporate income tax effects cash flow and valuation, wouldn’t the business now being subject to a new state PTE tax have a similar (albeit smaller) effect on valuation?  What if the PTE (either required by operating agreement or by prior election) has already opted into the PTE tax regime at the time of gift/sale? </a:t>
            </a:r>
          </a:p>
          <a:p>
            <a:pPr eaLnBrk="1" hangingPunct="1">
              <a:lnSpc>
                <a:spcPct val="90000"/>
              </a:lnSpc>
              <a:defRPr/>
            </a:pPr>
            <a:r>
              <a:rPr lang="en-US" altLang="en-US" sz="2200" dirty="0">
                <a:latin typeface="Calibri" panose="020F0502020204030204" pitchFamily="34" charset="0"/>
                <a:cs typeface="Calibri" panose="020F0502020204030204" pitchFamily="34" charset="0"/>
              </a:rPr>
              <a:t>If, as in most states, a minority owner can’t control whether a PTE pays a tax or not, but a majority owner can, then shouldn’t this factor increase the </a:t>
            </a:r>
            <a:r>
              <a:rPr lang="en-US" altLang="en-US" sz="2200" i="1" dirty="0">
                <a:latin typeface="Calibri" panose="020F0502020204030204" pitchFamily="34" charset="0"/>
                <a:cs typeface="Calibri" panose="020F0502020204030204" pitchFamily="34" charset="0"/>
              </a:rPr>
              <a:t>lack of control </a:t>
            </a:r>
            <a:r>
              <a:rPr lang="en-US" altLang="en-US" sz="2200" dirty="0">
                <a:latin typeface="Calibri" panose="020F0502020204030204" pitchFamily="34" charset="0"/>
                <a:cs typeface="Calibri" panose="020F0502020204030204" pitchFamily="34" charset="0"/>
              </a:rPr>
              <a:t>discount and perhaps increase the </a:t>
            </a:r>
            <a:r>
              <a:rPr lang="en-US" altLang="en-US" sz="2200" i="1" dirty="0">
                <a:latin typeface="Calibri" panose="020F0502020204030204" pitchFamily="34" charset="0"/>
                <a:cs typeface="Calibri" panose="020F0502020204030204" pitchFamily="34" charset="0"/>
              </a:rPr>
              <a:t>control premium </a:t>
            </a:r>
            <a:r>
              <a:rPr lang="en-US" altLang="en-US" sz="2200" dirty="0">
                <a:latin typeface="Calibri" panose="020F0502020204030204" pitchFamily="34" charset="0"/>
                <a:cs typeface="Calibri" panose="020F0502020204030204" pitchFamily="34" charset="0"/>
              </a:rPr>
              <a:t>if a larger block is gifted/sold?</a:t>
            </a:r>
          </a:p>
          <a:p>
            <a:pPr eaLnBrk="1" hangingPunct="1">
              <a:lnSpc>
                <a:spcPct val="90000"/>
              </a:lnSpc>
              <a:defRPr/>
            </a:pPr>
            <a:r>
              <a:rPr lang="en-US" altLang="en-US" sz="2200" dirty="0">
                <a:latin typeface="Calibri" panose="020F0502020204030204" pitchFamily="34" charset="0"/>
                <a:cs typeface="Calibri" panose="020F0502020204030204" pitchFamily="34" charset="0"/>
              </a:rPr>
              <a:t>Appraisers should factor this into their analysis – while it may be small, it is probably </a:t>
            </a:r>
            <a:r>
              <a:rPr lang="en-US" altLang="en-US" sz="2200" b="1" i="1" dirty="0">
                <a:latin typeface="Calibri" panose="020F0502020204030204" pitchFamily="34" charset="0"/>
                <a:cs typeface="Calibri" panose="020F0502020204030204" pitchFamily="34" charset="0"/>
              </a:rPr>
              <a:t>not negligible</a:t>
            </a:r>
            <a:r>
              <a:rPr lang="en-US" altLang="en-US" sz="2200" dirty="0">
                <a:latin typeface="Calibri" panose="020F0502020204030204" pitchFamily="34" charset="0"/>
                <a:cs typeface="Calibri" panose="020F0502020204030204" pitchFamily="34" charset="0"/>
              </a:rPr>
              <a:t>. </a:t>
            </a:r>
          </a:p>
          <a:p>
            <a:pPr eaLnBrk="1" hangingPunct="1">
              <a:lnSpc>
                <a:spcPct val="90000"/>
              </a:lnSpc>
              <a:defRPr/>
            </a:pPr>
            <a:endParaRPr lang="en-US" alt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268378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28600" y="228601"/>
            <a:ext cx="8839200" cy="609600"/>
          </a:xfrm>
        </p:spPr>
        <p:txBody>
          <a:bodyPr/>
          <a:lstStyle/>
          <a:p>
            <a:pPr algn="l" eaLnBrk="1" hangingPunct="1"/>
            <a:r>
              <a:rPr lang="en-US" altLang="en-US" sz="2800" b="1">
                <a:latin typeface="Calibri" panose="020F0502020204030204" pitchFamily="34" charset="0"/>
                <a:cs typeface="Calibri" panose="020F0502020204030204" pitchFamily="34" charset="0"/>
              </a:rPr>
              <a:t>XII. Solutions?</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34</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449354" y="1409700"/>
            <a:ext cx="8088235"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In AZ/CA, the issues may not be as critical (unless someone has a multi-state business with income in another state with different PTE tax regime), since the trustee can simply opt-out (assuming the grantor is not directing the trustee), or if there is clear discretionary authority in the trust and it makes sense otherwise (i.e., not a specialized trust), the trustee might even decide to opt-in (as it might reimburse a grantor otherwise).</a:t>
            </a:r>
          </a:p>
          <a:p>
            <a:pPr eaLnBrk="1" hangingPunct="1">
              <a:lnSpc>
                <a:spcPct val="90000"/>
              </a:lnSpc>
              <a:defRPr/>
            </a:pPr>
            <a:r>
              <a:rPr lang="en-US" altLang="en-US" sz="2200" dirty="0">
                <a:latin typeface="Calibri" panose="020F0502020204030204" pitchFamily="34" charset="0"/>
                <a:cs typeface="Calibri" panose="020F0502020204030204" pitchFamily="34" charset="0"/>
              </a:rPr>
              <a:t>For other states’ “optional by entity” PTE regimes, it’s unclear whether a grantor of an IGT who controls a PTE can simply recuse him or herself from the decision, or if that would even clear up all the issues.  If the grantor cannot “control the trolly car switch”, then arguably we’ve at least avoided IRC §2038.</a:t>
            </a:r>
          </a:p>
          <a:p>
            <a:pPr eaLnBrk="1" hangingPunct="1">
              <a:lnSpc>
                <a:spcPct val="90000"/>
              </a:lnSpc>
              <a:defRPr/>
            </a:pPr>
            <a:r>
              <a:rPr lang="en-US" altLang="en-US" sz="2200" dirty="0">
                <a:latin typeface="Calibri" panose="020F0502020204030204" pitchFamily="34" charset="0"/>
                <a:cs typeface="Calibri" panose="020F0502020204030204" pitchFamily="34" charset="0"/>
              </a:rPr>
              <a:t>Wealthy people are not going to stop transferring PTEs into trust – that’s often where most of their wealth and opportunity for optimal wealth transfer resides.  </a:t>
            </a:r>
          </a:p>
          <a:p>
            <a:pPr marL="0" indent="0" eaLnBrk="1" hangingPunct="1">
              <a:lnSpc>
                <a:spcPct val="90000"/>
              </a:lnSpc>
              <a:buNone/>
              <a:defRPr/>
            </a:pPr>
            <a:endParaRPr lang="en-US" alt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8813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81000" y="228601"/>
            <a:ext cx="8686800" cy="609600"/>
          </a:xfrm>
        </p:spPr>
        <p:txBody>
          <a:bodyPr/>
          <a:lstStyle/>
          <a:p>
            <a:pPr algn="l" eaLnBrk="1" hangingPunct="1"/>
            <a:r>
              <a:rPr lang="en-US" altLang="en-US" sz="2800" b="1">
                <a:latin typeface="Calibri" panose="020F0502020204030204" pitchFamily="34" charset="0"/>
                <a:cs typeface="Calibri" panose="020F0502020204030204" pitchFamily="34" charset="0"/>
              </a:rPr>
              <a:t>XII. Solutions?  Grantor Reimbursement Clauses</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35</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449354" y="1295400"/>
            <a:ext cx="8088235"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Can the grantor simply “undo” the transfer of wealth and </a:t>
            </a:r>
            <a:r>
              <a:rPr lang="en-US" altLang="en-US" sz="2200" i="1" dirty="0">
                <a:latin typeface="Calibri" panose="020F0502020204030204" pitchFamily="34" charset="0"/>
                <a:cs typeface="Calibri" panose="020F0502020204030204" pitchFamily="34" charset="0"/>
              </a:rPr>
              <a:t>reimburse</a:t>
            </a:r>
            <a:r>
              <a:rPr lang="en-US" altLang="en-US" sz="2200" dirty="0">
                <a:latin typeface="Calibri" panose="020F0502020204030204" pitchFamily="34" charset="0"/>
                <a:cs typeface="Calibri" panose="020F0502020204030204" pitchFamily="34" charset="0"/>
              </a:rPr>
              <a:t> the trustee for the amount of state income tax benefit that the grantor received (funds that the trustee failed to receive)?  This would attempt to simply restore the </a:t>
            </a:r>
            <a:r>
              <a:rPr lang="en-US" altLang="en-US" sz="2200" i="1" dirty="0">
                <a:latin typeface="Calibri" panose="020F0502020204030204" pitchFamily="34" charset="0"/>
                <a:cs typeface="Calibri" panose="020F0502020204030204" pitchFamily="34" charset="0"/>
              </a:rPr>
              <a:t>status quo ante </a:t>
            </a:r>
            <a:r>
              <a:rPr lang="en-US" altLang="en-US" sz="2200" dirty="0">
                <a:latin typeface="Calibri" panose="020F0502020204030204" pitchFamily="34" charset="0"/>
                <a:cs typeface="Calibri" panose="020F0502020204030204" pitchFamily="34" charset="0"/>
              </a:rPr>
              <a:t>as if the PTE tax had never been paid. </a:t>
            </a:r>
          </a:p>
          <a:p>
            <a:pPr eaLnBrk="1" hangingPunct="1">
              <a:lnSpc>
                <a:spcPct val="90000"/>
              </a:lnSpc>
              <a:defRPr/>
            </a:pPr>
            <a:r>
              <a:rPr lang="en-US" altLang="en-US" sz="2200" dirty="0">
                <a:latin typeface="Calibri" panose="020F0502020204030204" pitchFamily="34" charset="0"/>
                <a:cs typeface="Calibri" panose="020F0502020204030204" pitchFamily="34" charset="0"/>
              </a:rPr>
              <a:t>Such a reimbursement may also help in non-PTE tax situations in which the PTE </a:t>
            </a:r>
            <a:r>
              <a:rPr lang="en-US" altLang="en-US" sz="2200" i="1" dirty="0">
                <a:latin typeface="Calibri" panose="020F0502020204030204" pitchFamily="34" charset="0"/>
                <a:cs typeface="Calibri" panose="020F0502020204030204" pitchFamily="34" charset="0"/>
              </a:rPr>
              <a:t>withholds</a:t>
            </a:r>
            <a:r>
              <a:rPr lang="en-US" altLang="en-US" sz="2200" dirty="0">
                <a:latin typeface="Calibri" panose="020F0502020204030204" pitchFamily="34" charset="0"/>
                <a:cs typeface="Calibri" panose="020F0502020204030204" pitchFamily="34" charset="0"/>
              </a:rPr>
              <a:t> state income tax for non-resident grantors of IGTs. Withholding implicates many of the same issues (regarding §2036, not §2038), since a grantor is having their tax bill paid from profits that should be inuring to the IGT. </a:t>
            </a:r>
          </a:p>
          <a:p>
            <a:pPr eaLnBrk="1" hangingPunct="1">
              <a:lnSpc>
                <a:spcPct val="90000"/>
              </a:lnSpc>
              <a:defRPr/>
            </a:pPr>
            <a:r>
              <a:rPr lang="en-US" altLang="en-US" sz="2200" dirty="0">
                <a:latin typeface="Calibri" panose="020F0502020204030204" pitchFamily="34" charset="0"/>
                <a:cs typeface="Calibri" panose="020F0502020204030204" pitchFamily="34" charset="0"/>
              </a:rPr>
              <a:t>The LISI article’s sample trust reimbursement clause addresses </a:t>
            </a:r>
            <a:r>
              <a:rPr lang="en-US" altLang="en-US" sz="2200" i="1" dirty="0">
                <a:latin typeface="Calibri" panose="020F0502020204030204" pitchFamily="34" charset="0"/>
                <a:cs typeface="Calibri" panose="020F0502020204030204" pitchFamily="34" charset="0"/>
              </a:rPr>
              <a:t>both</a:t>
            </a:r>
            <a:r>
              <a:rPr lang="en-US" altLang="en-US" sz="2200" dirty="0">
                <a:latin typeface="Calibri" panose="020F0502020204030204" pitchFamily="34" charset="0"/>
                <a:cs typeface="Calibri" panose="020F0502020204030204" pitchFamily="34" charset="0"/>
              </a:rPr>
              <a:t> of these issues and prevents application of </a:t>
            </a:r>
            <a:r>
              <a:rPr lang="en-US" altLang="en-US" sz="2200" dirty="0">
                <a:latin typeface="Arial" panose="020B0604020202020204" pitchFamily="34" charset="0"/>
                <a:cs typeface="Arial" panose="020B0604020202020204" pitchFamily="34" charset="0"/>
              </a:rPr>
              <a:t>§</a:t>
            </a:r>
            <a:r>
              <a:rPr lang="en-US" altLang="en-US" sz="2200" dirty="0">
                <a:latin typeface="Calibri" panose="020F0502020204030204" pitchFamily="34" charset="0"/>
                <a:cs typeface="Calibri" panose="020F0502020204030204" pitchFamily="34" charset="0"/>
              </a:rPr>
              <a:t>2036/2038 by essentially undoing the transfer of wealth back to the grantor.  </a:t>
            </a:r>
            <a:r>
              <a:rPr lang="en-US" altLang="en-US" sz="2200" i="1" dirty="0">
                <a:latin typeface="Calibri" panose="020F0502020204030204" pitchFamily="34" charset="0"/>
                <a:cs typeface="Calibri" panose="020F0502020204030204" pitchFamily="34" charset="0"/>
              </a:rPr>
              <a:t>Economically</a:t>
            </a:r>
            <a:r>
              <a:rPr lang="en-US" altLang="en-US" sz="2200" dirty="0">
                <a:latin typeface="Calibri" panose="020F0502020204030204" pitchFamily="34" charset="0"/>
                <a:cs typeface="Calibri" panose="020F0502020204030204" pitchFamily="34" charset="0"/>
              </a:rPr>
              <a:t>, it is similar to a disclaimer, saying “I don’t want to keep this benefit” – except that a grantor can’t disclaim a tax credit/exclusion and have the benefit inure back to the IGT - only a </a:t>
            </a:r>
            <a:r>
              <a:rPr lang="en-US" altLang="en-US" sz="2200" i="1" dirty="0">
                <a:latin typeface="Calibri" panose="020F0502020204030204" pitchFamily="34" charset="0"/>
                <a:cs typeface="Calibri" panose="020F0502020204030204" pitchFamily="34" charset="0"/>
              </a:rPr>
              <a:t>reimbursement</a:t>
            </a:r>
            <a:r>
              <a:rPr lang="en-US" altLang="en-US" sz="2200" dirty="0">
                <a:latin typeface="Calibri" panose="020F0502020204030204" pitchFamily="34" charset="0"/>
                <a:cs typeface="Calibri" panose="020F0502020204030204" pitchFamily="34" charset="0"/>
              </a:rPr>
              <a:t> would make the trust whole again.</a:t>
            </a:r>
          </a:p>
        </p:txBody>
      </p:sp>
    </p:spTree>
    <p:extLst>
      <p:ext uri="{BB962C8B-B14F-4D97-AF65-F5344CB8AC3E}">
        <p14:creationId xmlns:p14="http://schemas.microsoft.com/office/powerpoint/2010/main" val="3888269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81000" y="228601"/>
            <a:ext cx="8686800" cy="609600"/>
          </a:xfrm>
        </p:spPr>
        <p:txBody>
          <a:bodyPr/>
          <a:lstStyle/>
          <a:p>
            <a:pPr algn="l" eaLnBrk="1" hangingPunct="1"/>
            <a:r>
              <a:rPr lang="en-US" altLang="en-US" sz="2800" b="1">
                <a:latin typeface="Calibri" panose="020F0502020204030204" pitchFamily="34" charset="0"/>
                <a:cs typeface="Calibri" panose="020F0502020204030204" pitchFamily="34" charset="0"/>
              </a:rPr>
              <a:t>XII. Solutions?  Grantor Reimbursement Clauses</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36</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381000" y="1219200"/>
            <a:ext cx="83820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The trust instrument could grant the trustee the </a:t>
            </a:r>
            <a:r>
              <a:rPr lang="en-US" altLang="en-US" sz="2200" i="1" dirty="0">
                <a:latin typeface="Calibri" panose="020F0502020204030204" pitchFamily="34" charset="0"/>
                <a:cs typeface="Calibri" panose="020F0502020204030204" pitchFamily="34" charset="0"/>
              </a:rPr>
              <a:t>discretion to seek or not seek reimbursement </a:t>
            </a:r>
            <a:r>
              <a:rPr lang="en-US" altLang="en-US" sz="2200" dirty="0">
                <a:latin typeface="Calibri" panose="020F0502020204030204" pitchFamily="34" charset="0"/>
                <a:cs typeface="Calibri" panose="020F0502020204030204" pitchFamily="34" charset="0"/>
              </a:rPr>
              <a:t>from the grantor, which would be similar to the trustee in its discretion paying or reimbursing income tax for a grantor in the first place. </a:t>
            </a:r>
          </a:p>
          <a:p>
            <a:pPr eaLnBrk="1" hangingPunct="1">
              <a:lnSpc>
                <a:spcPct val="90000"/>
              </a:lnSpc>
              <a:defRPr/>
            </a:pPr>
            <a:r>
              <a:rPr lang="en-US" altLang="en-US" sz="2200" dirty="0">
                <a:latin typeface="Calibri" panose="020F0502020204030204" pitchFamily="34" charset="0"/>
                <a:cs typeface="Calibri" panose="020F0502020204030204" pitchFamily="34" charset="0"/>
              </a:rPr>
              <a:t>While this seems like a simple and elegant solution, it’s not the same as a qualified disclaimer or a refusal to accept payment.  Unfortunately, there is still some uncertainty.</a:t>
            </a:r>
          </a:p>
          <a:p>
            <a:pPr eaLnBrk="1" hangingPunct="1">
              <a:lnSpc>
                <a:spcPct val="90000"/>
              </a:lnSpc>
              <a:defRPr/>
            </a:pPr>
            <a:r>
              <a:rPr lang="en-US" altLang="en-US" sz="2200" dirty="0">
                <a:latin typeface="Calibri" panose="020F0502020204030204" pitchFamily="34" charset="0"/>
                <a:cs typeface="Calibri" panose="020F0502020204030204" pitchFamily="34" charset="0"/>
              </a:rPr>
              <a:t>Could the IRS claim that such a reimbursement is </a:t>
            </a:r>
            <a:r>
              <a:rPr lang="en-US" altLang="en-US" sz="2200" i="1" dirty="0">
                <a:latin typeface="Calibri" panose="020F0502020204030204" pitchFamily="34" charset="0"/>
                <a:cs typeface="Calibri" panose="020F0502020204030204" pitchFamily="34" charset="0"/>
              </a:rPr>
              <a:t>another gift</a:t>
            </a:r>
            <a:r>
              <a:rPr lang="en-US" altLang="en-US" sz="2200" dirty="0">
                <a:latin typeface="Calibri" panose="020F0502020204030204" pitchFamily="34" charset="0"/>
                <a:cs typeface="Calibri" panose="020F0502020204030204" pitchFamily="34" charset="0"/>
              </a:rPr>
              <a:t>?  E.g., if the PTE pays $50,000 of state income tax for the grantor due to her ownership of the IGT, and the grantor pays $50,000 to the trust to reimburse it for the reduced distributions, is the $50,000 </a:t>
            </a:r>
            <a:r>
              <a:rPr lang="en-US" altLang="en-US" sz="2200" i="1" dirty="0">
                <a:latin typeface="Calibri" panose="020F0502020204030204" pitchFamily="34" charset="0"/>
                <a:cs typeface="Calibri" panose="020F0502020204030204" pitchFamily="34" charset="0"/>
              </a:rPr>
              <a:t>another gift </a:t>
            </a:r>
            <a:r>
              <a:rPr lang="en-US" altLang="en-US" sz="2200" dirty="0">
                <a:latin typeface="Calibri" panose="020F0502020204030204" pitchFamily="34" charset="0"/>
                <a:cs typeface="Calibri" panose="020F0502020204030204" pitchFamily="34" charset="0"/>
              </a:rPr>
              <a:t>to the trust?  Probably NOT if merely reimbursement for nonresident withholding, but </a:t>
            </a:r>
            <a:r>
              <a:rPr lang="en-US" altLang="en-US" sz="2200" i="1" dirty="0">
                <a:latin typeface="Calibri" panose="020F0502020204030204" pitchFamily="34" charset="0"/>
                <a:cs typeface="Calibri" panose="020F0502020204030204" pitchFamily="34" charset="0"/>
              </a:rPr>
              <a:t>uncertain</a:t>
            </a:r>
            <a:r>
              <a:rPr lang="en-US" altLang="en-US" sz="2200" dirty="0">
                <a:latin typeface="Calibri" panose="020F0502020204030204" pitchFamily="34" charset="0"/>
                <a:cs typeface="Calibri" panose="020F0502020204030204" pitchFamily="34" charset="0"/>
              </a:rPr>
              <a:t> if it’s a PTE tax. It may depend on whether there is any adequate consideration received in return and/or prior contractual obligation or duty.  Would the trustee have a colorable cause of action against the grantor in equity for unjust enrichment that would be fair consideration for the $50,000 reimbursement??</a:t>
            </a:r>
          </a:p>
        </p:txBody>
      </p:sp>
    </p:spTree>
    <p:extLst>
      <p:ext uri="{BB962C8B-B14F-4D97-AF65-F5344CB8AC3E}">
        <p14:creationId xmlns:p14="http://schemas.microsoft.com/office/powerpoint/2010/main" val="253430127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81000" y="228601"/>
            <a:ext cx="8686800" cy="609600"/>
          </a:xfrm>
        </p:spPr>
        <p:txBody>
          <a:bodyPr/>
          <a:lstStyle/>
          <a:p>
            <a:pPr algn="l" eaLnBrk="1" hangingPunct="1"/>
            <a:r>
              <a:rPr lang="en-US" altLang="en-US" sz="2800" b="1">
                <a:latin typeface="Calibri" panose="020F0502020204030204" pitchFamily="34" charset="0"/>
                <a:cs typeface="Calibri" panose="020F0502020204030204" pitchFamily="34" charset="0"/>
              </a:rPr>
              <a:t>XII. Solutions?  Grantor Reimbursement Clauses</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37</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381000" y="1219200"/>
            <a:ext cx="83439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If the situation involves a unique IGT that cannot accept additional gifts (e.g., GRAT, CLAT), to be safe, </a:t>
            </a:r>
            <a:r>
              <a:rPr lang="en-US" altLang="en-US" sz="2200" b="1" i="1" dirty="0">
                <a:latin typeface="Calibri" panose="020F0502020204030204" pitchFamily="34" charset="0"/>
                <a:cs typeface="Calibri" panose="020F0502020204030204" pitchFamily="34" charset="0"/>
              </a:rPr>
              <a:t>wall off any transfer that is considered a subsequent gift into a separate trust</a:t>
            </a:r>
            <a:r>
              <a:rPr lang="en-US" altLang="en-US" sz="2200" dirty="0">
                <a:latin typeface="Calibri" panose="020F0502020204030204" pitchFamily="34" charset="0"/>
                <a:cs typeface="Calibri" panose="020F0502020204030204" pitchFamily="34" charset="0"/>
              </a:rPr>
              <a:t>, as many such trusts do already.  For QTIPs, make an additional election.</a:t>
            </a:r>
          </a:p>
          <a:p>
            <a:pPr eaLnBrk="1" hangingPunct="1">
              <a:lnSpc>
                <a:spcPct val="90000"/>
              </a:lnSpc>
              <a:defRPr/>
            </a:pPr>
            <a:r>
              <a:rPr lang="en-US" altLang="en-US" sz="2200" b="1" i="1" dirty="0">
                <a:latin typeface="Calibri" panose="020F0502020204030204" pitchFamily="34" charset="0"/>
                <a:cs typeface="Calibri" panose="020F0502020204030204" pitchFamily="34" charset="0"/>
              </a:rPr>
              <a:t>Weighing risks</a:t>
            </a:r>
            <a:r>
              <a:rPr lang="en-US" altLang="en-US" sz="2200" i="1" dirty="0">
                <a:latin typeface="Calibri" panose="020F0502020204030204" pitchFamily="34" charset="0"/>
                <a:cs typeface="Calibri" panose="020F0502020204030204" pitchFamily="34" charset="0"/>
              </a:rPr>
              <a:t>: Which is the safest route in the event of uncertainty – to have a reimbursement clause or not</a:t>
            </a:r>
            <a:r>
              <a:rPr lang="en-US" altLang="en-US" sz="2200" dirty="0">
                <a:latin typeface="Calibri" panose="020F0502020204030204" pitchFamily="34" charset="0"/>
                <a:cs typeface="Calibri" panose="020F0502020204030204" pitchFamily="34" charset="0"/>
              </a:rPr>
              <a:t>?  Is it better to be 100% certain to avoid the potential disqualification of a GRAT, CLAT, </a:t>
            </a:r>
            <a:r>
              <a:rPr lang="en-US" altLang="en-US" sz="2200" dirty="0" err="1">
                <a:latin typeface="Calibri" panose="020F0502020204030204" pitchFamily="34" charset="0"/>
                <a:cs typeface="Calibri" panose="020F0502020204030204" pitchFamily="34" charset="0"/>
              </a:rPr>
              <a:t>intervivos</a:t>
            </a:r>
            <a:r>
              <a:rPr lang="en-US" altLang="en-US" sz="2200" dirty="0">
                <a:latin typeface="Calibri" panose="020F0502020204030204" pitchFamily="34" charset="0"/>
                <a:cs typeface="Calibri" panose="020F0502020204030204" pitchFamily="34" charset="0"/>
              </a:rPr>
              <a:t> QTIP and/or cause estate inclusion for a large trust or is better to be 100% certain that there is not a minimal additional gift made (if, indeed, such a reimbursement is an additional gift?).  Usually, the amounts of state income tax would be quite small, even within the annual exclusion if there are </a:t>
            </a:r>
            <a:r>
              <a:rPr lang="en-US" altLang="en-US" sz="2200" i="1" dirty="0">
                <a:latin typeface="Calibri" panose="020F0502020204030204" pitchFamily="34" charset="0"/>
                <a:cs typeface="Calibri" panose="020F0502020204030204" pitchFamily="34" charset="0"/>
              </a:rPr>
              <a:t>Crummey/</a:t>
            </a:r>
            <a:r>
              <a:rPr lang="en-US" altLang="en-US" sz="2200" i="1" dirty="0" err="1">
                <a:latin typeface="Calibri" panose="020F0502020204030204" pitchFamily="34" charset="0"/>
                <a:cs typeface="Calibri" panose="020F0502020204030204" pitchFamily="34" charset="0"/>
              </a:rPr>
              <a:t>Cristofani</a:t>
            </a:r>
            <a:r>
              <a:rPr lang="en-US" altLang="en-US" sz="2200" i="1" dirty="0">
                <a:latin typeface="Calibri" panose="020F0502020204030204" pitchFamily="34" charset="0"/>
                <a:cs typeface="Calibri" panose="020F0502020204030204" pitchFamily="34" charset="0"/>
              </a:rPr>
              <a:t> </a:t>
            </a:r>
            <a:r>
              <a:rPr lang="en-US" altLang="en-US" sz="2200" dirty="0">
                <a:latin typeface="Calibri" panose="020F0502020204030204" pitchFamily="34" charset="0"/>
                <a:cs typeface="Calibri" panose="020F0502020204030204" pitchFamily="34" charset="0"/>
              </a:rPr>
              <a:t>powers.  E.g., an IGT with $5 million worth of PTE kicking out 8% taxable income of $400,000, paying 6% state income tax would only be $24,000.  But the amount potentially brought into an estate under §2036/2038 may be 40% on the full $5 million, plus growth thereon.</a:t>
            </a:r>
          </a:p>
        </p:txBody>
      </p:sp>
    </p:spTree>
    <p:extLst>
      <p:ext uri="{BB962C8B-B14F-4D97-AF65-F5344CB8AC3E}">
        <p14:creationId xmlns:p14="http://schemas.microsoft.com/office/powerpoint/2010/main" val="95380485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81000" y="228601"/>
            <a:ext cx="8686800" cy="609600"/>
          </a:xfrm>
        </p:spPr>
        <p:txBody>
          <a:bodyPr/>
          <a:lstStyle/>
          <a:p>
            <a:pPr algn="l" eaLnBrk="1" hangingPunct="1"/>
            <a:r>
              <a:rPr lang="en-US" altLang="en-US" sz="2800" b="1">
                <a:latin typeface="Calibri" panose="020F0502020204030204" pitchFamily="34" charset="0"/>
                <a:cs typeface="Calibri" panose="020F0502020204030204" pitchFamily="34" charset="0"/>
              </a:rPr>
              <a:t>XII. Solutions?  Grantor Reimbursement Clauses</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38</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381000" y="1219200"/>
            <a:ext cx="83439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b="1" i="1" dirty="0">
                <a:latin typeface="Calibri" panose="020F0502020204030204" pitchFamily="34" charset="0"/>
                <a:cs typeface="Calibri" panose="020F0502020204030204" pitchFamily="34" charset="0"/>
              </a:rPr>
              <a:t>If it involves a unique grantor trust that cannot accept additional gifts (e.g., GRAT, CLAT), to be safe, wall off any transfer that is considered a subsequent gift into a separate trust</a:t>
            </a:r>
            <a:r>
              <a:rPr lang="en-US" altLang="en-US" sz="2200" dirty="0">
                <a:latin typeface="Calibri" panose="020F0502020204030204" pitchFamily="34" charset="0"/>
                <a:cs typeface="Calibri" panose="020F0502020204030204" pitchFamily="34" charset="0"/>
              </a:rPr>
              <a:t>, as many such trusts do already.</a:t>
            </a:r>
          </a:p>
          <a:p>
            <a:pPr eaLnBrk="1" hangingPunct="1">
              <a:lnSpc>
                <a:spcPct val="90000"/>
              </a:lnSpc>
              <a:defRPr/>
            </a:pPr>
            <a:r>
              <a:rPr lang="en-US" altLang="en-US" sz="2200" dirty="0">
                <a:latin typeface="Calibri" panose="020F0502020204030204" pitchFamily="34" charset="0"/>
                <a:cs typeface="Calibri" panose="020F0502020204030204" pitchFamily="34" charset="0"/>
              </a:rPr>
              <a:t>Which is the safest route in the event of uncertainty – to have a reimbursement clause or not?  Is it better to be 100% certain to avoid the potential disqualification of a GRAT, CLAT, </a:t>
            </a:r>
            <a:r>
              <a:rPr lang="en-US" altLang="en-US" sz="2200" dirty="0" err="1">
                <a:latin typeface="Calibri" panose="020F0502020204030204" pitchFamily="34" charset="0"/>
                <a:cs typeface="Calibri" panose="020F0502020204030204" pitchFamily="34" charset="0"/>
              </a:rPr>
              <a:t>intervivos</a:t>
            </a:r>
            <a:r>
              <a:rPr lang="en-US" altLang="en-US" sz="2200" dirty="0">
                <a:latin typeface="Calibri" panose="020F0502020204030204" pitchFamily="34" charset="0"/>
                <a:cs typeface="Calibri" panose="020F0502020204030204" pitchFamily="34" charset="0"/>
              </a:rPr>
              <a:t> QTIP and/or cause estate inclusion for a large trust, or is better to be 100% certain that there is not a minimal additional gift made (if, indeed, such a reimbursement is an additional gift?).  Usually the amounts of state income tax would be quite small, even within the annual exclusion if there are </a:t>
            </a:r>
            <a:r>
              <a:rPr lang="en-US" altLang="en-US" sz="2200" i="1" dirty="0">
                <a:latin typeface="Calibri" panose="020F0502020204030204" pitchFamily="34" charset="0"/>
                <a:cs typeface="Calibri" panose="020F0502020204030204" pitchFamily="34" charset="0"/>
              </a:rPr>
              <a:t>Crummey/</a:t>
            </a:r>
            <a:r>
              <a:rPr lang="en-US" altLang="en-US" sz="2200" i="1" dirty="0" err="1">
                <a:latin typeface="Calibri" panose="020F0502020204030204" pitchFamily="34" charset="0"/>
                <a:cs typeface="Calibri" panose="020F0502020204030204" pitchFamily="34" charset="0"/>
              </a:rPr>
              <a:t>Cristofani</a:t>
            </a:r>
            <a:r>
              <a:rPr lang="en-US" altLang="en-US" sz="2200" i="1" dirty="0">
                <a:latin typeface="Calibri" panose="020F0502020204030204" pitchFamily="34" charset="0"/>
                <a:cs typeface="Calibri" panose="020F0502020204030204" pitchFamily="34" charset="0"/>
              </a:rPr>
              <a:t> </a:t>
            </a:r>
            <a:r>
              <a:rPr lang="en-US" altLang="en-US" sz="2200" dirty="0">
                <a:latin typeface="Calibri" panose="020F0502020204030204" pitchFamily="34" charset="0"/>
                <a:cs typeface="Calibri" panose="020F0502020204030204" pitchFamily="34" charset="0"/>
              </a:rPr>
              <a:t>powers.  E.g., an IGT with $5 million worth of PTE kicking out 8% taxable income of $400,000, paying 6% state income tax would </a:t>
            </a:r>
            <a:r>
              <a:rPr lang="en-US" altLang="en-US" sz="2200" b="1" dirty="0">
                <a:latin typeface="Calibri" panose="020F0502020204030204" pitchFamily="34" charset="0"/>
                <a:cs typeface="Calibri" panose="020F0502020204030204" pitchFamily="34" charset="0"/>
              </a:rPr>
              <a:t>only be $24,000</a:t>
            </a:r>
            <a:r>
              <a:rPr lang="en-US" altLang="en-US" sz="2200" dirty="0">
                <a:latin typeface="Calibri" panose="020F0502020204030204" pitchFamily="34" charset="0"/>
                <a:cs typeface="Calibri" panose="020F0502020204030204" pitchFamily="34" charset="0"/>
              </a:rPr>
              <a:t>, easily within many taxpayer’s annual exclusions.  But the amount potentially brought into an estate under §2036/2038 may be 40% on the full $5 million, plus growth thereon – </a:t>
            </a:r>
            <a:r>
              <a:rPr lang="en-US" altLang="en-US" sz="2200" b="1" dirty="0">
                <a:latin typeface="Calibri" panose="020F0502020204030204" pitchFamily="34" charset="0"/>
                <a:cs typeface="Calibri" panose="020F0502020204030204" pitchFamily="34" charset="0"/>
              </a:rPr>
              <a:t>over $2 million</a:t>
            </a:r>
            <a:r>
              <a:rPr lang="en-US" altLang="en-US" sz="2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7332199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81000" y="228601"/>
            <a:ext cx="8686800" cy="609600"/>
          </a:xfrm>
        </p:spPr>
        <p:txBody>
          <a:bodyPr/>
          <a:lstStyle/>
          <a:p>
            <a:pPr algn="l" eaLnBrk="1" hangingPunct="1"/>
            <a:r>
              <a:rPr lang="en-US" altLang="en-US" sz="2800" b="1">
                <a:latin typeface="Calibri" panose="020F0502020204030204" pitchFamily="34" charset="0"/>
                <a:cs typeface="Calibri" panose="020F0502020204030204" pitchFamily="34" charset="0"/>
              </a:rPr>
              <a:t>XIII. Centralized Partnership Audit Regime an Issue?</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39</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381000" y="1219200"/>
            <a:ext cx="83439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Normally partners pay the federal income tax on partnership income (also of course members of LLCs taxed as such).  But there is an exception starting in 2018 with the recent centralized partnership audit regime (CPAR).  Some partnerships cannot opt-out of this scheme (e.g., if trust-owned), see: </a:t>
            </a:r>
            <a:r>
              <a:rPr lang="en-US" altLang="en-US" sz="2200" dirty="0">
                <a:latin typeface="Calibri" panose="020F0502020204030204" pitchFamily="34" charset="0"/>
                <a:cs typeface="Calibri" panose="020F0502020204030204" pitchFamily="34" charset="0"/>
                <a:hlinkClick r:id="rId3"/>
              </a:rPr>
              <a:t>https://wwwˌirsˌgov/businesses/partnerships/bba-centralized-partnership-audit-regime</a:t>
            </a:r>
            <a:r>
              <a:rPr lang="en-US" altLang="en-US" sz="2200" dirty="0">
                <a:latin typeface="Calibri" panose="020F0502020204030204" pitchFamily="34" charset="0"/>
                <a:cs typeface="Calibri" panose="020F0502020204030204" pitchFamily="34" charset="0"/>
              </a:rPr>
              <a:t> </a:t>
            </a:r>
          </a:p>
          <a:p>
            <a:pPr eaLnBrk="1" hangingPunct="1">
              <a:lnSpc>
                <a:spcPct val="90000"/>
              </a:lnSpc>
              <a:defRPr/>
            </a:pPr>
            <a:r>
              <a:rPr lang="en-US" altLang="en-US" sz="2200" dirty="0">
                <a:latin typeface="Calibri" panose="020F0502020204030204" pitchFamily="34" charset="0"/>
                <a:cs typeface="Calibri" panose="020F0502020204030204" pitchFamily="34" charset="0"/>
              </a:rPr>
              <a:t>If the partnership is audited and does not timely elect to “push out” the income to the partners, the partnership (LLC) must pay the federal income tax attributable to the underreported income.  Wouldn’t this cause the same potential problem (</a:t>
            </a:r>
            <a:r>
              <a:rPr lang="en-US" altLang="en-US" sz="2200" i="1" dirty="0">
                <a:latin typeface="Calibri" panose="020F0502020204030204" pitchFamily="34" charset="0"/>
                <a:cs typeface="Calibri" panose="020F0502020204030204" pitchFamily="34" charset="0"/>
              </a:rPr>
              <a:t>on a much larger scale</a:t>
            </a:r>
            <a:r>
              <a:rPr lang="en-US" altLang="en-US" sz="2200" dirty="0">
                <a:latin typeface="Calibri" panose="020F0502020204030204" pitchFamily="34" charset="0"/>
                <a:cs typeface="Calibri" panose="020F0502020204030204" pitchFamily="34" charset="0"/>
              </a:rPr>
              <a:t>) under </a:t>
            </a:r>
            <a:r>
              <a:rPr lang="en-US" altLang="en-US" sz="2200" dirty="0">
                <a:latin typeface="Arial" panose="020B0604020202020204" pitchFamily="34" charset="0"/>
                <a:cs typeface="Arial" panose="020B0604020202020204" pitchFamily="34" charset="0"/>
              </a:rPr>
              <a:t>§</a:t>
            </a:r>
            <a:r>
              <a:rPr lang="en-US" altLang="en-US" sz="2200" dirty="0">
                <a:latin typeface="Calibri" panose="020F0502020204030204" pitchFamily="34" charset="0"/>
                <a:cs typeface="Calibri" panose="020F0502020204030204" pitchFamily="34" charset="0"/>
              </a:rPr>
              <a:t>2036/2038 by indirectly benefitting the grantor of a grantor trust at the expense of the trust? Note, federal taxes would not be deductible under IRC </a:t>
            </a:r>
            <a:r>
              <a:rPr lang="en-US" altLang="en-US" sz="2200" dirty="0">
                <a:latin typeface="Arial" panose="020B0604020202020204" pitchFamily="34" charset="0"/>
                <a:cs typeface="Arial" panose="020B0604020202020204" pitchFamily="34" charset="0"/>
              </a:rPr>
              <a:t>§</a:t>
            </a:r>
            <a:r>
              <a:rPr lang="en-US" altLang="en-US" sz="2200" dirty="0">
                <a:latin typeface="Calibri" panose="020F0502020204030204" pitchFamily="34" charset="0"/>
                <a:cs typeface="Calibri" panose="020F0502020204030204" pitchFamily="34" charset="0"/>
              </a:rPr>
              <a:t>164 so there is no “above the line” benefit to having LLC/LP pay federal tax, but it may cause a </a:t>
            </a:r>
            <a:r>
              <a:rPr lang="en-US" altLang="en-US" sz="2200" i="1" dirty="0">
                <a:latin typeface="Calibri" panose="020F0502020204030204" pitchFamily="34" charset="0"/>
                <a:cs typeface="Calibri" panose="020F0502020204030204" pitchFamily="34" charset="0"/>
              </a:rPr>
              <a:t>problem for </a:t>
            </a:r>
            <a:r>
              <a:rPr lang="en-US" altLang="en-US" sz="2200" i="1" dirty="0" err="1">
                <a:latin typeface="Calibri" panose="020F0502020204030204" pitchFamily="34" charset="0"/>
                <a:cs typeface="Calibri" panose="020F0502020204030204" pitchFamily="34" charset="0"/>
              </a:rPr>
              <a:t>irrev</a:t>
            </a:r>
            <a:r>
              <a:rPr lang="en-US" altLang="en-US" sz="2200" i="1" dirty="0">
                <a:latin typeface="Calibri" panose="020F0502020204030204" pitchFamily="34" charset="0"/>
                <a:cs typeface="Calibri" panose="020F0502020204030204" pitchFamily="34" charset="0"/>
              </a:rPr>
              <a:t>. grantor trusts, especially if settlor controls entity</a:t>
            </a:r>
            <a:r>
              <a:rPr lang="en-US" altLang="en-US" sz="2200" dirty="0">
                <a:latin typeface="Calibri" panose="020F0502020204030204" pitchFamily="34" charset="0"/>
                <a:cs typeface="Calibri" panose="020F0502020204030204" pitchFamily="34" charset="0"/>
              </a:rPr>
              <a:t>.</a:t>
            </a:r>
          </a:p>
          <a:p>
            <a:pPr eaLnBrk="1" hangingPunct="1">
              <a:lnSpc>
                <a:spcPct val="90000"/>
              </a:lnSpc>
              <a:defRPr/>
            </a:pPr>
            <a:endParaRPr lang="en-US" alt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99005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85800" y="304800"/>
            <a:ext cx="7543800" cy="457200"/>
          </a:xfrm>
        </p:spPr>
        <p:txBody>
          <a:bodyPr/>
          <a:lstStyle/>
          <a:p>
            <a:pPr eaLnBrk="1" hangingPunct="1"/>
            <a:r>
              <a:rPr lang="en-US" altLang="en-US" sz="2800" b="1">
                <a:latin typeface="Calibri" panose="020F0502020204030204" pitchFamily="34" charset="0"/>
                <a:cs typeface="Calibri" panose="020F0502020204030204" pitchFamily="34" charset="0"/>
              </a:rPr>
              <a:t>I.  The Latest from AICPA re State PTE Taxes Adoption </a:t>
            </a:r>
          </a:p>
        </p:txBody>
      </p:sp>
      <p:sp>
        <p:nvSpPr>
          <p:cNvPr id="2" name="Slide Number Placeholder 1"/>
          <p:cNvSpPr>
            <a:spLocks noGrp="1"/>
          </p:cNvSpPr>
          <p:nvPr>
            <p:ph type="sldNum" sz="quarter" idx="10"/>
          </p:nvPr>
        </p:nvSpPr>
        <p:spPr>
          <a:xfrm>
            <a:off x="8353567" y="6248400"/>
            <a:ext cx="381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1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4</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pic>
        <p:nvPicPr>
          <p:cNvPr id="4" name="Picture 3" descr="A map of the united states">
            <a:extLst>
              <a:ext uri="{FF2B5EF4-FFF2-40B4-BE49-F238E27FC236}">
                <a16:creationId xmlns:a16="http://schemas.microsoft.com/office/drawing/2014/main" id="{3C07B159-1941-58E7-8AE6-E2A4BD6A7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571"/>
            <a:ext cx="9144000" cy="5619429"/>
          </a:xfrm>
          <a:prstGeom prst="rect">
            <a:avLst/>
          </a:prstGeom>
        </p:spPr>
      </p:pic>
    </p:spTree>
    <p:extLst>
      <p:ext uri="{BB962C8B-B14F-4D97-AF65-F5344CB8AC3E}">
        <p14:creationId xmlns:p14="http://schemas.microsoft.com/office/powerpoint/2010/main" val="334547704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4294967295"/>
          </p:nvPr>
        </p:nvSpPr>
        <p:spPr>
          <a:xfrm>
            <a:off x="8382000" y="6324600"/>
            <a:ext cx="409575" cy="307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a:ea typeface="MS PGothic" pitchFamily="34" charset="-128"/>
              </a:defRPr>
            </a:lvl1pPr>
            <a:lvl2pPr marL="742950" indent="-285750" eaLnBrk="0" hangingPunct="0">
              <a:defRPr sz="1600">
                <a:solidFill>
                  <a:schemeClr val="tx1"/>
                </a:solidFill>
                <a:latin typeface="Arial"/>
                <a:ea typeface="MS PGothic" pitchFamily="34" charset="-128"/>
              </a:defRPr>
            </a:lvl2pPr>
            <a:lvl3pPr marL="1143000" indent="-228600" eaLnBrk="0" hangingPunct="0">
              <a:defRPr sz="1600">
                <a:solidFill>
                  <a:schemeClr val="tx1"/>
                </a:solidFill>
                <a:latin typeface="Arial"/>
                <a:ea typeface="MS PGothic" pitchFamily="34" charset="-128"/>
              </a:defRPr>
            </a:lvl3pPr>
            <a:lvl4pPr marL="1600200" indent="-228600" eaLnBrk="0" hangingPunct="0">
              <a:defRPr sz="1600">
                <a:solidFill>
                  <a:schemeClr val="tx1"/>
                </a:solidFill>
                <a:latin typeface="Arial"/>
                <a:ea typeface="MS PGothic" pitchFamily="34" charset="-128"/>
              </a:defRPr>
            </a:lvl4pPr>
            <a:lvl5pPr marL="2057400" indent="-228600" eaLnBrk="0" hangingPunct="0">
              <a:defRPr sz="1600">
                <a:solidFill>
                  <a:schemeClr val="tx1"/>
                </a:solidFill>
                <a:latin typeface="Arial"/>
                <a:ea typeface="MS PGothic" pitchFamily="34" charset="-128"/>
              </a:defRPr>
            </a:lvl5pPr>
            <a:lvl6pPr marL="2514600" indent="-228600" eaLnBrk="0" fontAlgn="base" hangingPunct="0">
              <a:spcBef>
                <a:spcPct val="0"/>
              </a:spcBef>
              <a:spcAft>
                <a:spcPct val="0"/>
              </a:spcAft>
              <a:defRPr sz="1600">
                <a:solidFill>
                  <a:schemeClr val="tx1"/>
                </a:solidFill>
                <a:latin typeface="Arial"/>
                <a:ea typeface="MS PGothic" pitchFamily="34" charset="-128"/>
              </a:defRPr>
            </a:lvl6pPr>
            <a:lvl7pPr marL="2971800" indent="-228600" eaLnBrk="0" fontAlgn="base" hangingPunct="0">
              <a:spcBef>
                <a:spcPct val="0"/>
              </a:spcBef>
              <a:spcAft>
                <a:spcPct val="0"/>
              </a:spcAft>
              <a:defRPr sz="1600">
                <a:solidFill>
                  <a:schemeClr val="tx1"/>
                </a:solidFill>
                <a:latin typeface="Arial"/>
                <a:ea typeface="MS PGothic" pitchFamily="34" charset="-128"/>
              </a:defRPr>
            </a:lvl7pPr>
            <a:lvl8pPr marL="3429000" indent="-228600" eaLnBrk="0" fontAlgn="base" hangingPunct="0">
              <a:spcBef>
                <a:spcPct val="0"/>
              </a:spcBef>
              <a:spcAft>
                <a:spcPct val="0"/>
              </a:spcAft>
              <a:defRPr sz="1600">
                <a:solidFill>
                  <a:schemeClr val="tx1"/>
                </a:solidFill>
                <a:latin typeface="Arial"/>
                <a:ea typeface="MS PGothic" pitchFamily="34" charset="-128"/>
              </a:defRPr>
            </a:lvl8pPr>
            <a:lvl9pPr marL="3886200" indent="-228600" eaLnBrk="0" fontAlgn="base" hangingPunct="0">
              <a:spcBef>
                <a:spcPct val="0"/>
              </a:spcBef>
              <a:spcAft>
                <a:spcPct val="0"/>
              </a:spcAft>
              <a:defRPr sz="1600">
                <a:solidFill>
                  <a:schemeClr val="tx1"/>
                </a:solidFill>
                <a:latin typeface="Arial"/>
                <a:ea typeface="MS PGothic" pitchFamily="34" charset="-128"/>
              </a:defRPr>
            </a:lvl9pPr>
          </a:lstStyle>
          <a:p>
            <a:pPr eaLnBrk="1" hangingPunct="1"/>
            <a:fld id="{CD4070BC-CE1C-479A-B135-D34C2AA31DB1}" type="slidenum">
              <a:rPr lang="en-US" sz="1000" smtClean="0">
                <a:solidFill>
                  <a:srgbClr val="000000"/>
                </a:solidFill>
              </a:rPr>
              <a:pPr eaLnBrk="1" hangingPunct="1"/>
              <a:t>40</a:t>
            </a:fld>
            <a:endParaRPr lang="en-US" sz="1000">
              <a:solidFill>
                <a:srgbClr val="000000"/>
              </a:solidFill>
            </a:endParaRPr>
          </a:p>
        </p:txBody>
      </p:sp>
      <p:sp>
        <p:nvSpPr>
          <p:cNvPr id="30724" name="Rectangle 3"/>
          <p:cNvSpPr>
            <a:spLocks noGrp="1" noChangeArrowheads="1"/>
          </p:cNvSpPr>
          <p:nvPr>
            <p:ph type="subTitle" idx="4294967295"/>
          </p:nvPr>
        </p:nvSpPr>
        <p:spPr>
          <a:xfrm>
            <a:off x="457200" y="1066800"/>
            <a:ext cx="8153400" cy="5105400"/>
          </a:xfrm>
          <a:noFill/>
        </p:spPr>
        <p:txBody>
          <a:bodyPr/>
          <a:lstStyle/>
          <a:p>
            <a:pPr marL="609600" indent="-609600">
              <a:lnSpc>
                <a:spcPct val="80000"/>
              </a:lnSpc>
              <a:buFontTx/>
              <a:buNone/>
            </a:pPr>
            <a:r>
              <a:rPr lang="en-US" sz="1700" dirty="0">
                <a:solidFill>
                  <a:schemeClr val="tx1"/>
                </a:solidFill>
              </a:rPr>
              <a:t>	</a:t>
            </a:r>
            <a:endParaRPr lang="en-US" sz="2200" dirty="0">
              <a:solidFill>
                <a:schemeClr val="tx1"/>
              </a:solidFill>
            </a:endParaRPr>
          </a:p>
          <a:p>
            <a:pPr marL="609600" indent="-609600"/>
            <a:r>
              <a:rPr lang="en-US" sz="2600" dirty="0">
                <a:solidFill>
                  <a:schemeClr val="tx1"/>
                </a:solidFill>
                <a:latin typeface="Calibri" panose="020F0502020204030204" pitchFamily="34" charset="0"/>
                <a:cs typeface="Calibri" panose="020F0502020204030204" pitchFamily="34" charset="0"/>
              </a:rPr>
              <a:t>None of this is individual tax advice, get your own attorney or accountant!</a:t>
            </a:r>
          </a:p>
          <a:p>
            <a:pPr marL="609600" indent="-609600"/>
            <a:r>
              <a:rPr lang="en-US" sz="2600" dirty="0">
                <a:solidFill>
                  <a:schemeClr val="tx1"/>
                </a:solidFill>
                <a:latin typeface="Calibri" panose="020F0502020204030204" pitchFamily="34" charset="0"/>
                <a:cs typeface="Calibri" panose="020F0502020204030204" pitchFamily="34" charset="0"/>
              </a:rPr>
              <a:t>Contact Ed at: </a:t>
            </a:r>
            <a:r>
              <a:rPr lang="en-US" sz="2600" dirty="0">
                <a:solidFill>
                  <a:schemeClr val="tx1"/>
                </a:solidFill>
                <a:latin typeface="Calibri" panose="020F0502020204030204" pitchFamily="34" charset="0"/>
                <a:cs typeface="Calibri" panose="020F0502020204030204" pitchFamily="34" charset="0"/>
                <a:hlinkClick r:id="rId3"/>
              </a:rPr>
              <a:t>emorrow@kelleherholland.com</a:t>
            </a:r>
            <a:r>
              <a:rPr lang="en-US" sz="2600" dirty="0">
                <a:solidFill>
                  <a:schemeClr val="tx1"/>
                </a:solidFill>
                <a:latin typeface="Calibri" panose="020F0502020204030204" pitchFamily="34" charset="0"/>
                <a:cs typeface="Calibri" panose="020F0502020204030204" pitchFamily="34" charset="0"/>
              </a:rPr>
              <a:t> or </a:t>
            </a:r>
            <a:r>
              <a:rPr lang="en-US" sz="2600" dirty="0">
                <a:solidFill>
                  <a:schemeClr val="tx1"/>
                </a:solidFill>
                <a:latin typeface="Calibri" panose="020F0502020204030204" pitchFamily="34" charset="0"/>
                <a:cs typeface="Calibri" panose="020F0502020204030204" pitchFamily="34" charset="0"/>
                <a:hlinkClick r:id="rId4"/>
              </a:rPr>
              <a:t>edwinmorrow@msn.com</a:t>
            </a:r>
            <a:r>
              <a:rPr lang="en-US" sz="2600" dirty="0">
                <a:solidFill>
                  <a:schemeClr val="tx1"/>
                </a:solidFill>
                <a:latin typeface="Calibri" panose="020F0502020204030204" pitchFamily="34" charset="0"/>
                <a:cs typeface="Calibri" panose="020F0502020204030204" pitchFamily="34" charset="0"/>
              </a:rPr>
              <a:t>; (847) 713-1378</a:t>
            </a:r>
          </a:p>
          <a:p>
            <a:pPr marL="0" indent="0">
              <a:lnSpc>
                <a:spcPct val="80000"/>
              </a:lnSpc>
              <a:buNone/>
            </a:pPr>
            <a:r>
              <a:rPr lang="en-US" sz="2600" dirty="0">
                <a:solidFill>
                  <a:schemeClr val="tx1"/>
                </a:solidFill>
                <a:latin typeface="Calibri" panose="020F0502020204030204" pitchFamily="34" charset="0"/>
                <a:cs typeface="Calibri" panose="020F0502020204030204" pitchFamily="34" charset="0"/>
              </a:rPr>
              <a:t> </a:t>
            </a:r>
          </a:p>
          <a:p>
            <a:pPr marL="609600" indent="-609600">
              <a:lnSpc>
                <a:spcPct val="80000"/>
              </a:lnSpc>
            </a:pPr>
            <a:r>
              <a:rPr lang="en-US" sz="2600" dirty="0">
                <a:solidFill>
                  <a:schemeClr val="tx1"/>
                </a:solidFill>
                <a:latin typeface="Calibri" panose="020F0502020204030204" pitchFamily="34" charset="0"/>
                <a:cs typeface="Calibri" panose="020F0502020204030204" pitchFamily="34" charset="0"/>
              </a:rPr>
              <a:t>I have no insight into where the IRS is in the process of issuing proposed regulations they promised were forthcoming in the 2020 notice.  Since the IRS has signaled that it will issue favorable proposed regulations in the income tax arena, perhaps it will issue similarly favorable regulations in the </a:t>
            </a:r>
            <a:r>
              <a:rPr lang="en-US" sz="2600" i="1" dirty="0">
                <a:solidFill>
                  <a:schemeClr val="tx1"/>
                </a:solidFill>
                <a:latin typeface="Calibri" panose="020F0502020204030204" pitchFamily="34" charset="0"/>
                <a:cs typeface="Calibri" panose="020F0502020204030204" pitchFamily="34" charset="0"/>
              </a:rPr>
              <a:t>transfer tax </a:t>
            </a:r>
            <a:r>
              <a:rPr lang="en-US" sz="2600" dirty="0">
                <a:solidFill>
                  <a:schemeClr val="tx1"/>
                </a:solidFill>
                <a:latin typeface="Calibri" panose="020F0502020204030204" pitchFamily="34" charset="0"/>
                <a:cs typeface="Calibri" panose="020F0502020204030204" pitchFamily="34" charset="0"/>
              </a:rPr>
              <a:t>area?  </a:t>
            </a:r>
            <a:r>
              <a:rPr lang="en-US" sz="2600" i="1" dirty="0">
                <a:solidFill>
                  <a:schemeClr val="tx1"/>
                </a:solidFill>
                <a:latin typeface="Calibri" panose="020F0502020204030204" pitchFamily="34" charset="0"/>
                <a:cs typeface="Calibri" panose="020F0502020204030204" pitchFamily="34" charset="0"/>
              </a:rPr>
              <a:t>Don’t hold your breath</a:t>
            </a:r>
            <a:r>
              <a:rPr lang="en-US" sz="2600" dirty="0">
                <a:solidFill>
                  <a:schemeClr val="tx1"/>
                </a:solidFill>
                <a:latin typeface="Calibri" panose="020F0502020204030204" pitchFamily="34" charset="0"/>
                <a:cs typeface="Calibri" panose="020F0502020204030204" pitchFamily="34" charset="0"/>
              </a:rPr>
              <a:t>!  Guidance may be years or even decades in coming.  </a:t>
            </a:r>
          </a:p>
          <a:p>
            <a:pPr marL="609600" indent="-609600">
              <a:lnSpc>
                <a:spcPct val="80000"/>
              </a:lnSpc>
            </a:pPr>
            <a:endParaRPr lang="en-US" sz="2000" dirty="0">
              <a:solidFill>
                <a:schemeClr val="tx1"/>
              </a:solidFill>
            </a:endParaRPr>
          </a:p>
          <a:p>
            <a:pPr marL="0" indent="0">
              <a:lnSpc>
                <a:spcPct val="80000"/>
              </a:lnSpc>
              <a:buNone/>
            </a:pPr>
            <a:endParaRPr lang="en-US" sz="2200" dirty="0">
              <a:solidFill>
                <a:schemeClr val="tx1"/>
              </a:solidFill>
            </a:endParaRPr>
          </a:p>
          <a:p>
            <a:pPr marL="0" indent="0">
              <a:lnSpc>
                <a:spcPct val="80000"/>
              </a:lnSpc>
              <a:buNone/>
            </a:pPr>
            <a:r>
              <a:rPr lang="en-US" sz="2200" dirty="0">
                <a:solidFill>
                  <a:schemeClr val="tx1"/>
                </a:solidFill>
              </a:rPr>
              <a:t>	</a:t>
            </a:r>
          </a:p>
          <a:p>
            <a:pPr marL="0" indent="0">
              <a:lnSpc>
                <a:spcPct val="80000"/>
              </a:lnSpc>
              <a:buNone/>
            </a:pPr>
            <a:endParaRPr lang="en-US" sz="2200" dirty="0">
              <a:solidFill>
                <a:schemeClr val="tx1"/>
              </a:solidFill>
            </a:endParaRPr>
          </a:p>
          <a:p>
            <a:pPr marL="609600" indent="-609600">
              <a:lnSpc>
                <a:spcPct val="80000"/>
              </a:lnSpc>
            </a:pPr>
            <a:endParaRPr lang="en-US" sz="2200" dirty="0">
              <a:solidFill>
                <a:schemeClr val="tx1"/>
              </a:solidFill>
            </a:endParaRPr>
          </a:p>
          <a:p>
            <a:pPr marL="609600" indent="-609600">
              <a:lnSpc>
                <a:spcPct val="80000"/>
              </a:lnSpc>
              <a:buFontTx/>
              <a:buNone/>
            </a:pPr>
            <a:endParaRPr lang="en-US" sz="2000" dirty="0">
              <a:solidFill>
                <a:schemeClr val="tx1"/>
              </a:solidFill>
            </a:endParaRPr>
          </a:p>
        </p:txBody>
      </p:sp>
      <p:sp>
        <p:nvSpPr>
          <p:cNvPr id="30725" name="Rectangle 2"/>
          <p:cNvSpPr>
            <a:spLocks noChangeArrowheads="1"/>
          </p:cNvSpPr>
          <p:nvPr/>
        </p:nvSpPr>
        <p:spPr bwMode="auto">
          <a:xfrm>
            <a:off x="457200" y="1524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b="1" dirty="0">
                <a:solidFill>
                  <a:schemeClr val="bg1"/>
                </a:solidFill>
              </a:rPr>
              <a:t>Disclaimer; Questions?</a:t>
            </a:r>
          </a:p>
        </p:txBody>
      </p:sp>
    </p:spTree>
    <p:extLst>
      <p:ext uri="{BB962C8B-B14F-4D97-AF65-F5344CB8AC3E}">
        <p14:creationId xmlns:p14="http://schemas.microsoft.com/office/powerpoint/2010/main" val="194431628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A7A8E-8A8B-D697-4A8C-E201A3E8D913}"/>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989DE7A3-8B5B-E252-82B7-3A462DA0F7F2}"/>
              </a:ext>
            </a:extLst>
          </p:cNvPr>
          <p:cNvSpPr>
            <a:spLocks noGrp="1" noChangeArrowheads="1"/>
          </p:cNvSpPr>
          <p:nvPr>
            <p:ph type="title" idx="4294967295"/>
          </p:nvPr>
        </p:nvSpPr>
        <p:spPr>
          <a:xfrm>
            <a:off x="381000" y="228601"/>
            <a:ext cx="8686800" cy="609600"/>
          </a:xfrm>
        </p:spPr>
        <p:txBody>
          <a:bodyPr/>
          <a:lstStyle/>
          <a:p>
            <a:pPr algn="l" eaLnBrk="1" hangingPunct="1"/>
            <a:r>
              <a:rPr lang="en-US" altLang="en-US" sz="2800" b="1" dirty="0">
                <a:latin typeface="Calibri" panose="020F0502020204030204" pitchFamily="34" charset="0"/>
                <a:cs typeface="Calibri" panose="020F0502020204030204" pitchFamily="34" charset="0"/>
              </a:rPr>
              <a:t>Appendix: Proposed Modification of State UTC</a:t>
            </a:r>
          </a:p>
        </p:txBody>
      </p:sp>
      <p:sp>
        <p:nvSpPr>
          <p:cNvPr id="9220" name="Rectangle 3">
            <a:extLst>
              <a:ext uri="{FF2B5EF4-FFF2-40B4-BE49-F238E27FC236}">
                <a16:creationId xmlns:a16="http://schemas.microsoft.com/office/drawing/2014/main" id="{E63DFACA-0649-71AE-8778-F471E08E1D5D}"/>
              </a:ext>
            </a:extLst>
          </p:cNvPr>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a:extLst>
              <a:ext uri="{FF2B5EF4-FFF2-40B4-BE49-F238E27FC236}">
                <a16:creationId xmlns:a16="http://schemas.microsoft.com/office/drawing/2014/main" id="{443BC218-E706-E25B-ABC2-1D5D049163DF}"/>
              </a:ext>
            </a:extLst>
          </p:cNvPr>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41</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78E67C40-22EA-48B2-6A56-5ACA1079338C}"/>
              </a:ext>
            </a:extLst>
          </p:cNvPr>
          <p:cNvSpPr>
            <a:spLocks noChangeArrowheads="1"/>
          </p:cNvSpPr>
          <p:nvPr/>
        </p:nvSpPr>
        <p:spPr bwMode="auto">
          <a:xfrm>
            <a:off x="381000" y="1219200"/>
            <a:ext cx="83439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Each state is different, even those that modify UTC §505, but here is a redlined amendment to Ohio’s statute, recently proposed to the Ohio State Bar estate planning, probate and trust section for study/proposal to the Ohio legislature:</a:t>
            </a:r>
          </a:p>
          <a:p>
            <a:pPr eaLnBrk="1" hangingPunct="1">
              <a:lnSpc>
                <a:spcPct val="90000"/>
              </a:lnSpc>
              <a:defRPr/>
            </a:pPr>
            <a:r>
              <a:rPr lang="en-US" altLang="en-US" sz="2200" dirty="0">
                <a:latin typeface="Calibri" panose="020F0502020204030204" pitchFamily="34" charset="0"/>
                <a:cs typeface="Calibri" panose="020F0502020204030204" pitchFamily="34" charset="0"/>
              </a:rPr>
              <a:t>Ohio R.C. §5805.06(B): “</a:t>
            </a:r>
            <a:r>
              <a:rPr lang="en-US" sz="1800" dirty="0">
                <a:solidFill>
                  <a:srgbClr val="333333"/>
                </a:solidFill>
                <a:effectLst/>
                <a:latin typeface="PT Serif" panose="020A0603040505020204" pitchFamily="18" charset="0"/>
                <a:ea typeface="Times New Roman" panose="02020603050405020304" pitchFamily="18" charset="0"/>
              </a:rPr>
              <a:t>(2) None of the following shall be considered an amount that can be distributed to or for the benefit of the settlor:***</a:t>
            </a:r>
            <a:endParaRPr lang="en-US" sz="1800" dirty="0">
              <a:effectLst/>
              <a:latin typeface="Times New Roman" panose="02020603050405020304" pitchFamily="18" charset="0"/>
              <a:ea typeface="Times New Roman" panose="02020603050405020304" pitchFamily="18" charset="0"/>
            </a:endParaRPr>
          </a:p>
          <a:p>
            <a:pPr marL="381000" lvl="1" indent="0">
              <a:spcBef>
                <a:spcPct val="0"/>
              </a:spcBef>
              <a:buNone/>
            </a:pPr>
            <a:r>
              <a:rPr lang="en-US" sz="2000" dirty="0">
                <a:solidFill>
                  <a:srgbClr val="333333"/>
                </a:solidFill>
                <a:effectLst/>
                <a:latin typeface="PT Serif" panose="020A0603040505020204" pitchFamily="18" charset="0"/>
                <a:ea typeface="Times New Roman" panose="02020603050405020304" pitchFamily="18" charset="0"/>
              </a:rPr>
              <a:t>(c) Trust property that, pursuant to the exercise of a discretionary power by a person other than the settlor, could be paid to a taxing authority or to reimburse the settlor for any income tax on trust income or principal that is payable by the settlor under the law imposing the tax.” [existing protection]</a:t>
            </a:r>
          </a:p>
          <a:p>
            <a:pPr marL="381000" lvl="1" indent="0">
              <a:spcBef>
                <a:spcPct val="0"/>
              </a:spcBef>
              <a:buNone/>
            </a:pPr>
            <a:r>
              <a:rPr lang="en-US" sz="2000" dirty="0">
                <a:solidFill>
                  <a:srgbClr val="FF0000"/>
                </a:solidFill>
                <a:effectLst/>
                <a:latin typeface="PT Serif" panose="020A0603040505020204" pitchFamily="18" charset="0"/>
                <a:ea typeface="Times New Roman" panose="02020603050405020304" pitchFamily="18" charset="0"/>
              </a:rPr>
              <a:t>“(d) Trust property that could be paid or is paid to a taxing authority for any income tax attributable to an interest in a pass-through entity owned by the trustee, whether or not such entity is controlled by the settlor or the settlor benefits in any way because of such tax payments.“ [proposed new paragraph]</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056163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81000" y="228601"/>
            <a:ext cx="8686800" cy="609600"/>
          </a:xfrm>
        </p:spPr>
        <p:txBody>
          <a:bodyPr/>
          <a:lstStyle/>
          <a:p>
            <a:pPr algn="l" eaLnBrk="1" hangingPunct="1"/>
            <a:r>
              <a:rPr lang="en-US" altLang="en-US" sz="2800" b="1" dirty="0">
                <a:latin typeface="Calibri" panose="020F0502020204030204" pitchFamily="34" charset="0"/>
                <a:cs typeface="Calibri" panose="020F0502020204030204" pitchFamily="34" charset="0"/>
              </a:rPr>
              <a:t>Appendix: Proposed Modification of State UTC</a:t>
            </a:r>
          </a:p>
        </p:txBody>
      </p:sp>
      <p:sp>
        <p:nvSpPr>
          <p:cNvPr id="9220" name="Rectangle 3"/>
          <p:cNvSpPr>
            <a:spLocks noChangeArrowheads="1"/>
          </p:cNvSpPr>
          <p:nvPr/>
        </p:nvSpPr>
        <p:spPr bwMode="auto">
          <a:xfrm>
            <a:off x="606410" y="1219200"/>
            <a:ext cx="79248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endParaRPr kumimoji="0" lang="en-US" altLang="en-US" sz="2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Slide Number Placeholder 1"/>
          <p:cNvSpPr>
            <a:spLocks noGrp="1"/>
          </p:cNvSpPr>
          <p:nvPr>
            <p:ph type="sldNum" sz="quarter" idx="10"/>
          </p:nvPr>
        </p:nvSpPr>
        <p:spPr>
          <a:xfrm>
            <a:off x="8343900" y="6248400"/>
            <a:ext cx="381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0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42</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3" name="Rectangle 3">
            <a:extLst>
              <a:ext uri="{FF2B5EF4-FFF2-40B4-BE49-F238E27FC236}">
                <a16:creationId xmlns:a16="http://schemas.microsoft.com/office/drawing/2014/main" id="{A7F6CCEC-3CB9-C92A-090C-2A3806477168}"/>
              </a:ext>
            </a:extLst>
          </p:cNvPr>
          <p:cNvSpPr>
            <a:spLocks noChangeArrowheads="1"/>
          </p:cNvSpPr>
          <p:nvPr/>
        </p:nvSpPr>
        <p:spPr bwMode="auto">
          <a:xfrm>
            <a:off x="381000" y="1219200"/>
            <a:ext cx="8343900" cy="5105400"/>
          </a:xfrm>
          <a:prstGeom prst="rect">
            <a:avLst/>
          </a:prstGeom>
          <a:noFill/>
          <a:ln>
            <a:noFill/>
          </a:ln>
        </p:spPr>
        <p:txBody>
          <a:bodyPr/>
          <a:lstStyle>
            <a:lvl1pPr marL="609600" indent="-609600" eaLnBrk="0" hangingPunct="0">
              <a:spcBef>
                <a:spcPct val="20000"/>
              </a:spcBef>
              <a:buChar char="•"/>
              <a:defRPr sz="3200">
                <a:solidFill>
                  <a:srgbClr val="000000"/>
                </a:solidFill>
                <a:latin typeface="Key" pitchFamily="34" charset="0"/>
              </a:defRPr>
            </a:lvl1pPr>
            <a:lvl2pPr marL="990600" indent="-533400" eaLnBrk="0" hangingPunct="0">
              <a:spcBef>
                <a:spcPct val="20000"/>
              </a:spcBef>
              <a:buChar char="•"/>
              <a:defRPr sz="2800">
                <a:solidFill>
                  <a:schemeClr val="tx1"/>
                </a:solidFill>
                <a:latin typeface="Key" pitchFamily="34" charset="0"/>
              </a:defRPr>
            </a:lvl2pPr>
            <a:lvl3pPr marL="1371600" indent="-457200" eaLnBrk="0" hangingPunct="0">
              <a:spcBef>
                <a:spcPct val="20000"/>
              </a:spcBef>
              <a:buChar char="•"/>
              <a:defRPr sz="2400">
                <a:solidFill>
                  <a:schemeClr val="tx1"/>
                </a:solidFill>
                <a:latin typeface="Key" pitchFamily="34" charset="0"/>
              </a:defRPr>
            </a:lvl3pPr>
            <a:lvl4pPr marL="1752600" indent="-381000" eaLnBrk="0" hangingPunct="0">
              <a:spcBef>
                <a:spcPct val="20000"/>
              </a:spcBef>
              <a:buChar char="•"/>
              <a:defRPr sz="2000">
                <a:solidFill>
                  <a:srgbClr val="000000"/>
                </a:solidFill>
                <a:latin typeface="Key" pitchFamily="34" charset="0"/>
              </a:defRPr>
            </a:lvl4pPr>
            <a:lvl5pPr marL="2209800" indent="-381000" eaLnBrk="0" hangingPunct="0">
              <a:spcBef>
                <a:spcPct val="20000"/>
              </a:spcBef>
              <a:buChar char="•"/>
              <a:defRPr sz="2000">
                <a:solidFill>
                  <a:schemeClr val="tx1"/>
                </a:solidFill>
                <a:latin typeface="Key" pitchFamily="34" charset="0"/>
              </a:defRPr>
            </a:lvl5pPr>
            <a:lvl6pPr marL="2667000" indent="-381000" eaLnBrk="0" fontAlgn="base" hangingPunct="0">
              <a:spcBef>
                <a:spcPct val="20000"/>
              </a:spcBef>
              <a:spcAft>
                <a:spcPct val="0"/>
              </a:spcAft>
              <a:buChar char="•"/>
              <a:defRPr sz="2000">
                <a:solidFill>
                  <a:schemeClr val="tx1"/>
                </a:solidFill>
                <a:latin typeface="Key" pitchFamily="34" charset="0"/>
              </a:defRPr>
            </a:lvl6pPr>
            <a:lvl7pPr marL="3124200" indent="-381000" eaLnBrk="0" fontAlgn="base" hangingPunct="0">
              <a:spcBef>
                <a:spcPct val="20000"/>
              </a:spcBef>
              <a:spcAft>
                <a:spcPct val="0"/>
              </a:spcAft>
              <a:buChar char="•"/>
              <a:defRPr sz="2000">
                <a:solidFill>
                  <a:schemeClr val="tx1"/>
                </a:solidFill>
                <a:latin typeface="Key" pitchFamily="34" charset="0"/>
              </a:defRPr>
            </a:lvl7pPr>
            <a:lvl8pPr marL="3581400" indent="-381000" eaLnBrk="0" fontAlgn="base" hangingPunct="0">
              <a:spcBef>
                <a:spcPct val="20000"/>
              </a:spcBef>
              <a:spcAft>
                <a:spcPct val="0"/>
              </a:spcAft>
              <a:buChar char="•"/>
              <a:defRPr sz="2000">
                <a:solidFill>
                  <a:schemeClr val="tx1"/>
                </a:solidFill>
                <a:latin typeface="Key" pitchFamily="34" charset="0"/>
              </a:defRPr>
            </a:lvl8pPr>
            <a:lvl9pPr marL="4038600" indent="-381000" eaLnBrk="0" fontAlgn="base" hangingPunct="0">
              <a:spcBef>
                <a:spcPct val="20000"/>
              </a:spcBef>
              <a:spcAft>
                <a:spcPct val="0"/>
              </a:spcAft>
              <a:buChar char="•"/>
              <a:defRPr sz="2000">
                <a:solidFill>
                  <a:schemeClr val="tx1"/>
                </a:solidFill>
                <a:latin typeface="Key" pitchFamily="34" charset="0"/>
              </a:defRPr>
            </a:lvl9pPr>
          </a:lstStyle>
          <a:p>
            <a:pPr eaLnBrk="1" hangingPunct="1">
              <a:lnSpc>
                <a:spcPct val="90000"/>
              </a:lnSpc>
              <a:defRPr/>
            </a:pPr>
            <a:r>
              <a:rPr lang="en-US" altLang="en-US" sz="2200" dirty="0">
                <a:latin typeface="Calibri" panose="020F0502020204030204" pitchFamily="34" charset="0"/>
                <a:cs typeface="Calibri" panose="020F0502020204030204" pitchFamily="34" charset="0"/>
              </a:rPr>
              <a:t>OR Rev Stat § 130.315(d): “</a:t>
            </a:r>
            <a:r>
              <a:rPr lang="en-US" sz="1800" dirty="0">
                <a:solidFill>
                  <a:srgbClr val="333333"/>
                </a:solidFill>
                <a:effectLst/>
                <a:latin typeface="PT Serif" panose="020A0603040505020204" pitchFamily="18" charset="0"/>
                <a:ea typeface="Times New Roman" panose="02020603050405020304" pitchFamily="18" charset="0"/>
              </a:rPr>
              <a:t>(1) Whether or not the terms of a trust contain a spendthrift provision, except as provided in ORS 130.518:***</a:t>
            </a:r>
            <a:endParaRPr lang="en-US" sz="1800" dirty="0">
              <a:effectLst/>
              <a:latin typeface="Times New Roman" panose="02020603050405020304" pitchFamily="18" charset="0"/>
              <a:ea typeface="Times New Roman" panose="02020603050405020304" pitchFamily="18" charset="0"/>
            </a:endParaRPr>
          </a:p>
          <a:p>
            <a:pPr marL="0" marR="0" indent="0">
              <a:spcBef>
                <a:spcPct val="0"/>
              </a:spcBef>
              <a:spcAft>
                <a:spcPct val="0"/>
              </a:spcAft>
              <a:buNone/>
            </a:pPr>
            <a:r>
              <a:rPr lang="en-US" sz="1800" dirty="0">
                <a:solidFill>
                  <a:srgbClr val="333333"/>
                </a:solidFill>
                <a:effectLst/>
                <a:latin typeface="PT Serif" panose="020A0603040505020204" pitchFamily="18" charset="0"/>
                <a:ea typeface="Times New Roman" panose="02020603050405020304" pitchFamily="18" charset="0"/>
              </a:rPr>
              <a:t>(d) Notwithstanding the provisions of paragraph (b) of this subsection, the assets of an irrevocable trust may not be subject to the claims of an existing or subsequent creditor or assignee of the settlor, in whole or in part, solely because of the existence of a discretionary power granted to the trustee by the terms of the trust or any other provision of law to pay the amount of tax owed directly to the taxing authorities or to reimburse the settlor for any tax on trust income or principal that is payable or has been paid by the settlor under the law imposing the tax.” [existing protection] </a:t>
            </a:r>
          </a:p>
          <a:p>
            <a:pPr marL="0" marR="0" indent="0">
              <a:spcBef>
                <a:spcPct val="0"/>
              </a:spcBef>
              <a:spcAft>
                <a:spcPct val="0"/>
              </a:spcAft>
              <a:buNone/>
            </a:pPr>
            <a:r>
              <a:rPr lang="en-US" sz="1800" dirty="0">
                <a:solidFill>
                  <a:srgbClr val="FF0000"/>
                </a:solidFill>
                <a:latin typeface="PT Serif" panose="020A0603040505020204" pitchFamily="18" charset="0"/>
                <a:ea typeface="Times New Roman" panose="02020603050405020304" pitchFamily="18" charset="0"/>
              </a:rPr>
              <a:t>Consider adding: “(e) </a:t>
            </a:r>
            <a:r>
              <a:rPr lang="en-US" sz="1800" dirty="0">
                <a:solidFill>
                  <a:srgbClr val="FF0000"/>
                </a:solidFill>
                <a:effectLst/>
                <a:latin typeface="PT Serif" panose="020A0603040505020204" pitchFamily="18" charset="0"/>
                <a:ea typeface="Times New Roman" panose="02020603050405020304" pitchFamily="18" charset="0"/>
              </a:rPr>
              <a:t>For purposes of paragraph (d) of this section, no assets of an irrevocable trust shall be subject to the claims of a creditor or assignee of the settlor solely because the trustee owns a pass-through entity, whether or not such entity is controlled by the settlor or trustee, that may make or does make federal, state or local income tax payments that directly or indirectly benefit the settlor, such as through the payment of required withholding for out of state resident owners, the payment of a state or local pass-through entity tax or payment of additional tax assessed directly upon the entity upon audit.” </a:t>
            </a:r>
            <a:endParaRPr lang="en-US" sz="1800" dirty="0">
              <a:effectLst/>
              <a:latin typeface="Times New Roman" panose="02020603050405020304" pitchFamily="18" charset="0"/>
              <a:ea typeface="Times New Roman" panose="02020603050405020304" pitchFamily="18" charset="0"/>
            </a:endParaRPr>
          </a:p>
          <a:p>
            <a:pPr eaLnBrk="1" hangingPunct="1">
              <a:lnSpc>
                <a:spcPct val="90000"/>
              </a:lnSpc>
              <a:defRPr/>
            </a:pPr>
            <a:endParaRPr lang="en-US" alt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1248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75104-6BE9-5D8B-BD40-8611D65DCC8E}"/>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50485E0F-EA6B-4A11-787C-4683715D1B1E}"/>
              </a:ext>
            </a:extLst>
          </p:cNvPr>
          <p:cNvSpPr>
            <a:spLocks noGrp="1" noChangeArrowheads="1"/>
          </p:cNvSpPr>
          <p:nvPr>
            <p:ph type="title" idx="4294967295"/>
          </p:nvPr>
        </p:nvSpPr>
        <p:spPr>
          <a:xfrm>
            <a:off x="685800" y="304800"/>
            <a:ext cx="7543800" cy="457200"/>
          </a:xfrm>
        </p:spPr>
        <p:txBody>
          <a:bodyPr/>
          <a:lstStyle/>
          <a:p>
            <a:pPr eaLnBrk="1" hangingPunct="1"/>
            <a:r>
              <a:rPr lang="en-US" altLang="en-US" sz="2800" b="1" dirty="0">
                <a:latin typeface="Calibri" panose="020F0502020204030204" pitchFamily="34" charset="0"/>
                <a:cs typeface="Calibri" panose="020F0502020204030204" pitchFamily="34" charset="0"/>
              </a:rPr>
              <a:t>I.  Latest from Congress re SALT Cap/Deductions</a:t>
            </a:r>
          </a:p>
        </p:txBody>
      </p:sp>
      <p:sp>
        <p:nvSpPr>
          <p:cNvPr id="2" name="Slide Number Placeholder 1">
            <a:extLst>
              <a:ext uri="{FF2B5EF4-FFF2-40B4-BE49-F238E27FC236}">
                <a16:creationId xmlns:a16="http://schemas.microsoft.com/office/drawing/2014/main" id="{0609A898-AB50-26FF-1A76-1F5B06CAF81C}"/>
              </a:ext>
            </a:extLst>
          </p:cNvPr>
          <p:cNvSpPr>
            <a:spLocks noGrp="1"/>
          </p:cNvSpPr>
          <p:nvPr>
            <p:ph type="sldNum" sz="quarter" idx="10"/>
          </p:nvPr>
        </p:nvSpPr>
        <p:spPr>
          <a:xfrm>
            <a:off x="8353567" y="6248400"/>
            <a:ext cx="381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1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5</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
        <p:nvSpPr>
          <p:cNvPr id="5" name="TextBox 4">
            <a:extLst>
              <a:ext uri="{FF2B5EF4-FFF2-40B4-BE49-F238E27FC236}">
                <a16:creationId xmlns:a16="http://schemas.microsoft.com/office/drawing/2014/main" id="{91396538-E0B1-9292-2D45-699621AAC8EC}"/>
              </a:ext>
            </a:extLst>
          </p:cNvPr>
          <p:cNvSpPr txBox="1"/>
          <p:nvPr/>
        </p:nvSpPr>
        <p:spPr>
          <a:xfrm>
            <a:off x="533400" y="1676401"/>
            <a:ext cx="8001000" cy="4801314"/>
          </a:xfrm>
          <a:prstGeom prst="rect">
            <a:avLst/>
          </a:prstGeom>
          <a:noFill/>
        </p:spPr>
        <p:txBody>
          <a:bodyPr wrap="square">
            <a:spAutoFit/>
          </a:bodyPr>
          <a:lstStyle/>
          <a:p>
            <a:pPr marL="285750" indent="-285750">
              <a:buFont typeface="Arial" panose="020B0604020202020204" pitchFamily="34" charset="0"/>
              <a:buChar char="•"/>
            </a:pPr>
            <a:r>
              <a:rPr lang="en-US" dirty="0"/>
              <a:t>A House and early Senate version of the bill that was eventually passed as the One Big Beautiful Bill Act (OBBBA) had proposed to do away with the state and local income tax (SALT) cap workarounds using PTETs that we’ll be talking about today, but the final version passed by Congress rejected this and left the status quo intact. Law passed July 4, 2025.  See </a:t>
            </a:r>
            <a:r>
              <a:rPr lang="en-US" dirty="0">
                <a:hlinkClick r:id="rId3"/>
              </a:rPr>
              <a:t>IRC Section 164(b)(2) and (6)</a:t>
            </a:r>
            <a:r>
              <a:rPr lang="en-US" dirty="0"/>
              <a:t> for the SALT deduction.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Retroactive to Jan. 2025 through 2029, the OBBBA did temporarily raise the state and local tax deduction cap to $40,000 for joint filers ($20,000 for single filers), subject to income guidelines. Taxpayers with modified adjusted gross income (MAGI) above $500,000 ($250,000 for single filers) will see the additional benefit phased out such that high income earners will be left with the same $10,000 cap as previously. The cap will revert to $10,000 in 2030 (absent further action).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Surprisingly, the phase out of the $40,000 SALT cap starts at the same $500,000 (</a:t>
            </a:r>
            <a:r>
              <a:rPr lang="en-US" b="1" i="1" dirty="0"/>
              <a:t>not</a:t>
            </a:r>
            <a:r>
              <a:rPr lang="en-US" dirty="0"/>
              <a:t>, e.g., $15,400) for non-grantor trusts and estates.</a:t>
            </a:r>
          </a:p>
        </p:txBody>
      </p:sp>
    </p:spTree>
    <p:extLst>
      <p:ext uri="{BB962C8B-B14F-4D97-AF65-F5344CB8AC3E}">
        <p14:creationId xmlns:p14="http://schemas.microsoft.com/office/powerpoint/2010/main" val="182407432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04800" y="228600"/>
            <a:ext cx="8534400" cy="762000"/>
          </a:xfrm>
        </p:spPr>
        <p:txBody>
          <a:bodyPr/>
          <a:lstStyle/>
          <a:p>
            <a:pPr eaLnBrk="1" hangingPunct="1"/>
            <a:r>
              <a:rPr lang="en-US" altLang="en-US" sz="2800" b="1">
                <a:latin typeface="Calibri" panose="020F0502020204030204" pitchFamily="34" charset="0"/>
                <a:cs typeface="Calibri" panose="020F0502020204030204" pitchFamily="34" charset="0"/>
              </a:rPr>
              <a:t>II.  Payment and Deduction of State Taxes - </a:t>
            </a:r>
            <a:r>
              <a:rPr lang="en-US" altLang="en-US" sz="2800" b="1" i="1">
                <a:latin typeface="Calibri" panose="020F0502020204030204" pitchFamily="34" charset="0"/>
                <a:cs typeface="Calibri" panose="020F0502020204030204" pitchFamily="34" charset="0"/>
              </a:rPr>
              <a:t>Traditional</a:t>
            </a:r>
          </a:p>
        </p:txBody>
      </p:sp>
      <p:sp>
        <p:nvSpPr>
          <p:cNvPr id="2" name="Slide Number Placeholder 1"/>
          <p:cNvSpPr>
            <a:spLocks noGrp="1"/>
          </p:cNvSpPr>
          <p:nvPr>
            <p:ph type="sldNum" sz="quarter" idx="10"/>
          </p:nvPr>
        </p:nvSpPr>
        <p:spPr>
          <a:xfrm>
            <a:off x="8353567" y="6248400"/>
            <a:ext cx="381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1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6</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graphicFrame>
        <p:nvGraphicFramePr>
          <p:cNvPr id="3" name="Diagram 2">
            <a:extLst>
              <a:ext uri="{FF2B5EF4-FFF2-40B4-BE49-F238E27FC236}">
                <a16:creationId xmlns:a16="http://schemas.microsoft.com/office/drawing/2014/main" id="{51646647-7635-CE8C-7D5F-64A003165F47}"/>
              </a:ext>
            </a:extLst>
          </p:cNvPr>
          <p:cNvGraphicFramePr/>
          <p:nvPr>
            <p:extLst>
              <p:ext uri="{D42A27DB-BD31-4B8C-83A1-F6EECF244321}">
                <p14:modId xmlns:p14="http://schemas.microsoft.com/office/powerpoint/2010/main" val="2932231152"/>
              </p:ext>
            </p:extLst>
          </p:nvPr>
        </p:nvGraphicFramePr>
        <p:xfrm>
          <a:off x="381000" y="1397000"/>
          <a:ext cx="80772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08915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28600" y="228600"/>
            <a:ext cx="8763000" cy="762000"/>
          </a:xfrm>
        </p:spPr>
        <p:txBody>
          <a:bodyPr/>
          <a:lstStyle/>
          <a:p>
            <a:pPr eaLnBrk="1" hangingPunct="1"/>
            <a:r>
              <a:rPr lang="en-US" altLang="en-US" sz="2800" b="1" dirty="0">
                <a:latin typeface="Calibri" panose="020F0502020204030204" pitchFamily="34" charset="0"/>
                <a:cs typeface="Calibri" panose="020F0502020204030204" pitchFamily="34" charset="0"/>
              </a:rPr>
              <a:t>II.  Payment and Deduction of State Taxes – </a:t>
            </a:r>
            <a:r>
              <a:rPr lang="en-US" altLang="en-US" sz="2800" b="1" i="1" dirty="0">
                <a:latin typeface="Calibri" panose="020F0502020204030204" pitchFamily="34" charset="0"/>
                <a:cs typeface="Calibri" panose="020F0502020204030204" pitchFamily="34" charset="0"/>
              </a:rPr>
              <a:t>w/ PTE Tax</a:t>
            </a:r>
          </a:p>
        </p:txBody>
      </p:sp>
      <p:sp>
        <p:nvSpPr>
          <p:cNvPr id="2" name="Slide Number Placeholder 1"/>
          <p:cNvSpPr>
            <a:spLocks noGrp="1"/>
          </p:cNvSpPr>
          <p:nvPr>
            <p:ph type="sldNum" sz="quarter" idx="10"/>
          </p:nvPr>
        </p:nvSpPr>
        <p:spPr>
          <a:xfrm>
            <a:off x="8353567" y="6248400"/>
            <a:ext cx="381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1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7</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graphicFrame>
        <p:nvGraphicFramePr>
          <p:cNvPr id="3" name="Diagram 2">
            <a:extLst>
              <a:ext uri="{FF2B5EF4-FFF2-40B4-BE49-F238E27FC236}">
                <a16:creationId xmlns:a16="http://schemas.microsoft.com/office/drawing/2014/main" id="{51646647-7635-CE8C-7D5F-64A003165F47}"/>
              </a:ext>
            </a:extLst>
          </p:cNvPr>
          <p:cNvGraphicFramePr/>
          <p:nvPr>
            <p:extLst>
              <p:ext uri="{D42A27DB-BD31-4B8C-83A1-F6EECF244321}">
                <p14:modId xmlns:p14="http://schemas.microsoft.com/office/powerpoint/2010/main" val="3512509777"/>
              </p:ext>
            </p:extLst>
          </p:nvPr>
        </p:nvGraphicFramePr>
        <p:xfrm>
          <a:off x="381000" y="1397000"/>
          <a:ext cx="80772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21909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04800" y="228600"/>
            <a:ext cx="8534400" cy="762000"/>
          </a:xfrm>
        </p:spPr>
        <p:txBody>
          <a:bodyPr/>
          <a:lstStyle/>
          <a:p>
            <a:pPr eaLnBrk="1" hangingPunct="1"/>
            <a:r>
              <a:rPr lang="en-US" altLang="en-US" sz="2800" b="1">
                <a:latin typeface="Calibri" panose="020F0502020204030204" pitchFamily="34" charset="0"/>
                <a:cs typeface="Calibri" panose="020F0502020204030204" pitchFamily="34" charset="0"/>
              </a:rPr>
              <a:t>II.  Differences with Non-Resident Required Withholding</a:t>
            </a:r>
            <a:endParaRPr lang="en-US" altLang="en-US" sz="2800" b="1" i="1">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0"/>
          </p:nvPr>
        </p:nvSpPr>
        <p:spPr>
          <a:xfrm>
            <a:off x="8353567" y="6248400"/>
            <a:ext cx="381000" cy="3048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280FDCF-C8E8-4B80-B0D8-1EAB0AC4A95C}" type="slidenum">
              <a:rPr kumimoji="0" lang="en-US" sz="11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8</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graphicFrame>
        <p:nvGraphicFramePr>
          <p:cNvPr id="3" name="Diagram 2">
            <a:extLst>
              <a:ext uri="{FF2B5EF4-FFF2-40B4-BE49-F238E27FC236}">
                <a16:creationId xmlns:a16="http://schemas.microsoft.com/office/drawing/2014/main" id="{51646647-7635-CE8C-7D5F-64A003165F47}"/>
              </a:ext>
            </a:extLst>
          </p:cNvPr>
          <p:cNvGraphicFramePr/>
          <p:nvPr>
            <p:extLst>
              <p:ext uri="{D42A27DB-BD31-4B8C-83A1-F6EECF244321}">
                <p14:modId xmlns:p14="http://schemas.microsoft.com/office/powerpoint/2010/main" val="3089973027"/>
              </p:ext>
            </p:extLst>
          </p:nvPr>
        </p:nvGraphicFramePr>
        <p:xfrm>
          <a:off x="381000" y="13970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3">
            <a:extLst>
              <a:ext uri="{FF2B5EF4-FFF2-40B4-BE49-F238E27FC236}">
                <a16:creationId xmlns:a16="http://schemas.microsoft.com/office/drawing/2014/main" id="{D7117A0E-A7CA-9FF3-868E-11F8668D61F9}"/>
              </a:ext>
            </a:extLst>
          </p:cNvPr>
          <p:cNvSpPr txBox="1">
            <a:spLocks noChangeArrowheads="1"/>
          </p:cNvSpPr>
          <p:nvPr/>
        </p:nvSpPr>
        <p:spPr bwMode="auto">
          <a:xfrm>
            <a:off x="457200" y="1371600"/>
            <a:ext cx="8305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0000"/>
                </a:solidFill>
                <a:latin typeface="Key"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Key" pitchFamily="34" charset="0"/>
              </a:defRPr>
            </a:lvl2pPr>
            <a:lvl3pPr marL="1143000" indent="-228600" algn="l" rtl="0" eaLnBrk="0" fontAlgn="base" hangingPunct="0">
              <a:spcBef>
                <a:spcPct val="20000"/>
              </a:spcBef>
              <a:spcAft>
                <a:spcPct val="0"/>
              </a:spcAft>
              <a:buChar char="•"/>
              <a:defRPr sz="2400">
                <a:solidFill>
                  <a:schemeClr val="tx1"/>
                </a:solidFill>
                <a:latin typeface="Key" pitchFamily="34" charset="0"/>
              </a:defRPr>
            </a:lvl3pPr>
            <a:lvl4pPr marL="1600200" indent="-228600" algn="l" rtl="0" eaLnBrk="0" fontAlgn="base" hangingPunct="0">
              <a:spcBef>
                <a:spcPct val="20000"/>
              </a:spcBef>
              <a:spcAft>
                <a:spcPct val="0"/>
              </a:spcAft>
              <a:buChar char="•"/>
              <a:defRPr sz="2000">
                <a:solidFill>
                  <a:srgbClr val="000000"/>
                </a:solidFill>
                <a:latin typeface="Key" pitchFamily="34" charset="0"/>
              </a:defRPr>
            </a:lvl4pPr>
            <a:lvl5pPr marL="2057400" indent="-228600" algn="l" rtl="0" eaLnBrk="0" fontAlgn="base" hangingPunct="0">
              <a:spcBef>
                <a:spcPct val="20000"/>
              </a:spcBef>
              <a:spcAft>
                <a:spcPct val="0"/>
              </a:spcAft>
              <a:buChar char="•"/>
              <a:defRPr sz="2000">
                <a:solidFill>
                  <a:schemeClr val="tx1"/>
                </a:solidFill>
                <a:latin typeface="Key"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altLang="en-US" sz="2000" kern="0">
                <a:solidFill>
                  <a:schemeClr val="bg2">
                    <a:lumMod val="50000"/>
                  </a:schemeClr>
                </a:solidFill>
                <a:latin typeface="Calibri" panose="020F0502020204030204" pitchFamily="34" charset="0"/>
                <a:cs typeface="Calibri" panose="020F0502020204030204" pitchFamily="34" charset="0"/>
              </a:rPr>
              <a:t>Many states require PTEs to withhold state income taxes for non-residents (a few may even require PTEs to withhold state income taxes for residents).  </a:t>
            </a:r>
          </a:p>
          <a:p>
            <a:pPr eaLnBrk="1" hangingPunct="1"/>
            <a:r>
              <a:rPr lang="en-US" altLang="en-US" sz="2000" kern="0">
                <a:solidFill>
                  <a:schemeClr val="bg2">
                    <a:lumMod val="50000"/>
                  </a:schemeClr>
                </a:solidFill>
                <a:latin typeface="Calibri" panose="020F0502020204030204" pitchFamily="34" charset="0"/>
                <a:cs typeface="Calibri" panose="020F0502020204030204" pitchFamily="34" charset="0"/>
              </a:rPr>
              <a:t>Sometimes a PTE will file a composite return for non-resident shareholders that might even avoid such owners having to file a return for that state (although sometimes they may want to, to get a tax refund).</a:t>
            </a:r>
          </a:p>
          <a:p>
            <a:pPr eaLnBrk="1" hangingPunct="1"/>
            <a:r>
              <a:rPr lang="en-US" altLang="en-US" sz="2000" kern="0">
                <a:solidFill>
                  <a:schemeClr val="bg2">
                    <a:lumMod val="50000"/>
                  </a:schemeClr>
                </a:solidFill>
                <a:latin typeface="Calibri" panose="020F0502020204030204" pitchFamily="34" charset="0"/>
                <a:cs typeface="Calibri" panose="020F0502020204030204" pitchFamily="34" charset="0"/>
              </a:rPr>
              <a:t>Withholding and/or composite return filing is </a:t>
            </a:r>
            <a:r>
              <a:rPr lang="en-US" altLang="en-US" sz="2000" b="1" i="1" kern="0">
                <a:solidFill>
                  <a:schemeClr val="bg2">
                    <a:lumMod val="50000"/>
                  </a:schemeClr>
                </a:solidFill>
                <a:latin typeface="Calibri" panose="020F0502020204030204" pitchFamily="34" charset="0"/>
                <a:cs typeface="Calibri" panose="020F0502020204030204" pitchFamily="34" charset="0"/>
              </a:rPr>
              <a:t>not</a:t>
            </a:r>
            <a:r>
              <a:rPr lang="en-US" altLang="en-US" sz="2000" kern="0">
                <a:solidFill>
                  <a:schemeClr val="bg2">
                    <a:lumMod val="50000"/>
                  </a:schemeClr>
                </a:solidFill>
                <a:latin typeface="Calibri" panose="020F0502020204030204" pitchFamily="34" charset="0"/>
                <a:cs typeface="Calibri" panose="020F0502020204030204" pitchFamily="34" charset="0"/>
              </a:rPr>
              <a:t> the same as PTE tax, deductibility-wise.  Any such withholding is treated as if the owner had simply paid the state income tax directly (thus, often wasted due to the new TCJA regime including $10,000 cap on SALT deductions).  </a:t>
            </a:r>
          </a:p>
          <a:p>
            <a:pPr eaLnBrk="1" hangingPunct="1"/>
            <a:r>
              <a:rPr lang="en-US" altLang="en-US" sz="2000" kern="0">
                <a:solidFill>
                  <a:schemeClr val="bg2">
                    <a:lumMod val="50000"/>
                  </a:schemeClr>
                </a:solidFill>
                <a:latin typeface="Calibri" panose="020F0502020204030204" pitchFamily="34" charset="0"/>
                <a:cs typeface="Calibri" panose="020F0502020204030204" pitchFamily="34" charset="0"/>
              </a:rPr>
              <a:t>Remember that wealthier people paying more than $10,000 in real estate tax on their personal residence(s) and local income taxes won’t get a dime of additional deduction for paying state income tax on business income – even if they itemize!  Hence, the multiple advantages of the PTE tax…</a:t>
            </a:r>
          </a:p>
        </p:txBody>
      </p:sp>
    </p:spTree>
    <p:extLst>
      <p:ext uri="{BB962C8B-B14F-4D97-AF65-F5344CB8AC3E}">
        <p14:creationId xmlns:p14="http://schemas.microsoft.com/office/powerpoint/2010/main" val="30373779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52400" y="457200"/>
            <a:ext cx="8839200" cy="457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algn="l" eaLnBrk="1" hangingPunct="1"/>
            <a:r>
              <a:rPr lang="en-US" altLang="en-US" sz="2600" b="1">
                <a:latin typeface="Calibri" panose="020F0502020204030204" pitchFamily="34" charset="0"/>
                <a:cs typeface="Calibri" panose="020F0502020204030204" pitchFamily="34" charset="0"/>
              </a:rPr>
              <a:t>III. </a:t>
            </a:r>
            <a:r>
              <a:rPr lang="en-US" altLang="en-US" sz="2800">
                <a:latin typeface="Calibri" panose="020F0502020204030204" pitchFamily="34" charset="0"/>
                <a:cs typeface="Calibri" panose="020F0502020204030204" pitchFamily="34" charset="0"/>
              </a:rPr>
              <a:t>IRS Notice 2020-75 – benefits beyond avoiding the $10,000 cap</a:t>
            </a:r>
            <a:endParaRPr lang="en-US" altLang="en-US" sz="2600" b="1">
              <a:latin typeface="Calibri" panose="020F0502020204030204" pitchFamily="34" charset="0"/>
              <a:cs typeface="Calibri" panose="020F0502020204030204" pitchFamily="34" charset="0"/>
            </a:endParaRPr>
          </a:p>
        </p:txBody>
      </p:sp>
      <p:sp>
        <p:nvSpPr>
          <p:cNvPr id="19460" name="Rectangle 3"/>
          <p:cNvSpPr>
            <a:spLocks noGrp="1" noChangeArrowheads="1"/>
          </p:cNvSpPr>
          <p:nvPr>
            <p:ph type="body" idx="1"/>
          </p:nvPr>
        </p:nvSpPr>
        <p:spPr>
          <a:xfrm>
            <a:off x="381000" y="1295400"/>
            <a:ext cx="82296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eaLnBrk="1" hangingPunct="1">
              <a:buFont typeface="Arial" pitchFamily="34" charset="0"/>
              <a:buChar char="•"/>
            </a:pPr>
            <a:r>
              <a:rPr lang="en-US" altLang="en-US" sz="2000" dirty="0">
                <a:latin typeface="Calibri" panose="020F0502020204030204" pitchFamily="34" charset="0"/>
                <a:cs typeface="Calibri" panose="020F0502020204030204" pitchFamily="34" charset="0"/>
              </a:rPr>
              <a:t>After Connecticut and other states started adopting these new taxes, the IRS examined them and found that there was authority for taking state and local income taxes as a business deduction.  Indeed, there has been for decades. </a:t>
            </a:r>
            <a:r>
              <a:rPr lang="en-US" altLang="en-US" sz="2000" dirty="0">
                <a:latin typeface="Calibri" panose="020F0502020204030204" pitchFamily="34" charset="0"/>
                <a:cs typeface="Calibri" panose="020F0502020204030204" pitchFamily="34" charset="0"/>
                <a:hlinkClick r:id="rId3"/>
              </a:rPr>
              <a:t>IRS Notice 2020-75, published IRB 2020-49, Nov. 30, 2020</a:t>
            </a:r>
            <a:endParaRPr lang="en-US" altLang="en-US" sz="2000" dirty="0">
              <a:latin typeface="Calibri" panose="020F0502020204030204" pitchFamily="34" charset="0"/>
              <a:cs typeface="Calibri" panose="020F0502020204030204" pitchFamily="34" charset="0"/>
            </a:endParaRPr>
          </a:p>
          <a:p>
            <a:pPr eaLnBrk="1" hangingPunct="1">
              <a:buFont typeface="Arial" pitchFamily="34" charset="0"/>
              <a:buChar char="•"/>
            </a:pPr>
            <a:r>
              <a:rPr lang="en-US" altLang="en-US" sz="2000" dirty="0">
                <a:latin typeface="Calibri" panose="020F0502020204030204" pitchFamily="34" charset="0"/>
                <a:cs typeface="Calibri" panose="020F0502020204030204" pitchFamily="34" charset="0"/>
              </a:rPr>
              <a:t>In Rev. Rul. 58-25, issued two years after the 1.702-1 regulations on </a:t>
            </a:r>
            <a:r>
              <a:rPr lang="en-US" altLang="en-US" sz="2000" dirty="0" err="1">
                <a:latin typeface="Calibri" panose="020F0502020204030204" pitchFamily="34" charset="0"/>
                <a:cs typeface="Calibri" panose="020F0502020204030204" pitchFamily="34" charset="0"/>
              </a:rPr>
              <a:t>psp</a:t>
            </a:r>
            <a:r>
              <a:rPr lang="en-US" altLang="en-US" sz="2000" dirty="0">
                <a:latin typeface="Calibri" panose="020F0502020204030204" pitchFamily="34" charset="0"/>
                <a:cs typeface="Calibri" panose="020F0502020204030204" pitchFamily="34" charset="0"/>
              </a:rPr>
              <a:t> separately stated deductions, a pass-through entity was permitted to deduct a tax levied by the City of Cincinnati on local business income.  Indeed, businesses in many so-called “no income tax” states, such as Washington, Texas or Tennessee, pay some entity level taxes.</a:t>
            </a:r>
          </a:p>
          <a:p>
            <a:pPr eaLnBrk="1" hangingPunct="1">
              <a:buFont typeface="Arial" pitchFamily="34" charset="0"/>
              <a:buChar char="•"/>
            </a:pPr>
            <a:r>
              <a:rPr lang="en-US" altLang="en-US" sz="2000" dirty="0">
                <a:latin typeface="Calibri" panose="020F0502020204030204" pitchFamily="34" charset="0"/>
                <a:cs typeface="Calibri" panose="020F0502020204030204" pitchFamily="34" charset="0"/>
              </a:rPr>
              <a:t>What is </a:t>
            </a:r>
            <a:r>
              <a:rPr lang="en-US" altLang="en-US" sz="2000" b="1" i="1" dirty="0">
                <a:latin typeface="Calibri" panose="020F0502020204030204" pitchFamily="34" charset="0"/>
                <a:cs typeface="Calibri" panose="020F0502020204030204" pitchFamily="34" charset="0"/>
              </a:rPr>
              <a:t>unique</a:t>
            </a:r>
            <a:r>
              <a:rPr lang="en-US" altLang="en-US" sz="2000" dirty="0">
                <a:latin typeface="Calibri" panose="020F0502020204030204" pitchFamily="34" charset="0"/>
                <a:cs typeface="Calibri" panose="020F0502020204030204" pitchFamily="34" charset="0"/>
              </a:rPr>
              <a:t> to these new PTE tax structures, however, is the </a:t>
            </a:r>
            <a:r>
              <a:rPr lang="en-US" altLang="en-US" sz="2000" i="1" dirty="0">
                <a:latin typeface="Calibri" panose="020F0502020204030204" pitchFamily="34" charset="0"/>
                <a:cs typeface="Calibri" panose="020F0502020204030204" pitchFamily="34" charset="0"/>
              </a:rPr>
              <a:t>optional</a:t>
            </a:r>
            <a:r>
              <a:rPr lang="en-US" altLang="en-US" sz="2000" dirty="0">
                <a:latin typeface="Calibri" panose="020F0502020204030204" pitchFamily="34" charset="0"/>
                <a:cs typeface="Calibri" panose="020F0502020204030204" pitchFamily="34" charset="0"/>
              </a:rPr>
              <a:t> nature of whether the entity or its owners pay the tax.</a:t>
            </a:r>
          </a:p>
          <a:p>
            <a:pPr eaLnBrk="1" hangingPunct="1">
              <a:buFont typeface="Arial" pitchFamily="34" charset="0"/>
              <a:buChar char="•"/>
            </a:pPr>
            <a:r>
              <a:rPr lang="en-US" altLang="en-US" sz="2000" dirty="0">
                <a:latin typeface="Calibri" panose="020F0502020204030204" pitchFamily="34" charset="0"/>
                <a:cs typeface="Calibri" panose="020F0502020204030204" pitchFamily="34" charset="0"/>
              </a:rPr>
              <a:t>The benefits go </a:t>
            </a:r>
            <a:r>
              <a:rPr lang="en-US" altLang="en-US" sz="2000" i="1" dirty="0">
                <a:latin typeface="Calibri" panose="020F0502020204030204" pitchFamily="34" charset="0"/>
                <a:cs typeface="Calibri" panose="020F0502020204030204" pitchFamily="34" charset="0"/>
              </a:rPr>
              <a:t>beyond</a:t>
            </a:r>
            <a:r>
              <a:rPr lang="en-US" altLang="en-US" sz="2000" dirty="0">
                <a:latin typeface="Calibri" panose="020F0502020204030204" pitchFamily="34" charset="0"/>
                <a:cs typeface="Calibri" panose="020F0502020204030204" pitchFamily="34" charset="0"/>
              </a:rPr>
              <a:t> just avoiding the $10,000 SALT cap under IRC §164(b)(6).  Above the line (non-separately stated) deductions are always better for a host of different tax effects: e.g., employment taxes, NIIT/Medicare, AMT, Section 199A, taxation of social security, or many other deductions, credits and phase outs tied to a taxpayer’s AGI.</a:t>
            </a:r>
          </a:p>
        </p:txBody>
      </p:sp>
      <p:sp>
        <p:nvSpPr>
          <p:cNvPr id="2" name="Slide Number Placeholder 1"/>
          <p:cNvSpPr>
            <a:spLocks noGrp="1"/>
          </p:cNvSpPr>
          <p:nvPr>
            <p:ph type="sldNum" sz="quarter" idx="10"/>
          </p:nvPr>
        </p:nvSpPr>
        <p:spPr>
          <a:xfrm>
            <a:off x="8382000" y="6248400"/>
            <a:ext cx="4572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D8A38F84-6B00-4F8B-97A8-4C54C9615CF9}" type="slidenum">
              <a:rPr kumimoji="0" lang="en-US" sz="1400" b="0" i="0" u="none" strike="noStrike" kern="1200" cap="none" spc="0" normalizeH="0" baseline="0" noProof="0" smtClean="0">
                <a:ln>
                  <a:noFill/>
                </a:ln>
                <a:solidFill>
                  <a:srgbClr val="000000"/>
                </a:solidFill>
                <a:effectLst/>
                <a:uLnTx/>
                <a:uFillTx/>
                <a:latin typeface="Arial"/>
                <a:ea typeface="Geneva" pitchFamily="1" charset="-128"/>
                <a:cs typeface="+mn-cs"/>
              </a:rPr>
              <a:pPr marL="0" marR="0" lvl="0" indent="0" algn="r" defTabSz="914400" rtl="0" eaLnBrk="0" fontAlgn="base" latinLnBrk="0" hangingPunct="0">
                <a:lnSpc>
                  <a:spcPct val="100000"/>
                </a:lnSpc>
                <a:spcBef>
                  <a:spcPct val="0"/>
                </a:spcBef>
                <a:spcAft>
                  <a:spcPct val="0"/>
                </a:spcAft>
                <a:buClrTx/>
                <a:buSzTx/>
                <a:buFontTx/>
                <a:buNone/>
                <a:defRPr/>
              </a:pPr>
              <a:t>9</a:t>
            </a:fld>
            <a:endParaRPr kumimoji="0" lang="en-US" sz="900" b="0" i="0" u="none" strike="noStrike" kern="1200" cap="none" spc="0" normalizeH="0" baseline="0" noProof="0">
              <a:ln>
                <a:noFill/>
              </a:ln>
              <a:solidFill>
                <a:srgbClr val="000000"/>
              </a:solidFill>
              <a:effectLst/>
              <a:uLnTx/>
              <a:uFillTx/>
              <a:latin typeface="Arial"/>
              <a:ea typeface="Geneva" pitchFamily="1" charset="-128"/>
              <a:cs typeface="+mn-cs"/>
            </a:endParaRPr>
          </a:p>
        </p:txBody>
      </p:sp>
    </p:spTree>
    <p:extLst>
      <p:ext uri="{BB962C8B-B14F-4D97-AF65-F5344CB8AC3E}">
        <p14:creationId xmlns:p14="http://schemas.microsoft.com/office/powerpoint/2010/main" val="346403558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957"/>
  <p:tag name="AS_RELEASE_DATE" val="2023.07.31"/>
  <p:tag name="AS_TITLE" val="Aspose.Slides for Java"/>
  <p:tag name="AS_VERSION" val="23.7"/>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93&quot;&gt;&lt;property id=&quot;20148&quot; value=&quot;5&quot;/&gt;&lt;property id=&quot;20300&quot; value=&quot;Slide 3 - &amp;quot;Pop Quiz on the SECURE ACT &amp;#x0D;&amp;#x0A;(this counts for 20% of your overall grade for the course)&amp;quot;&quot;/&gt;&lt;property id=&quot;20307&quot; value=&quot;336&quot;/&gt;&lt;/object&gt;&lt;object type=&quot;3&quot; unique_id=&quot;10094&quot;&gt;&lt;property id=&quot;20148&quot; value=&quot;5&quot;/&gt;&lt;property id=&quot;20300&quot; value=&quot;Slide 4 - &amp;quot;Promise and Hope about the SECURE Act?&amp;quot;&quot;/&gt;&lt;property id=&quot;20307&quot; value=&quot;590&quot;/&gt;&lt;/object&gt;&lt;object type=&quot;3&quot; unique_id=&quot;10095&quot;&gt;&lt;property id=&quot;20148&quot; value=&quot;5&quot;/&gt;&lt;property id=&quot;20300&quot; value=&quot;Slide 7 - &amp;quot;Agenda&amp;quot;&quot;/&gt;&lt;property id=&quot;20307&quot; value=&quot;337&quot;/&gt;&lt;/object&gt;&lt;object type=&quot;3&quot; unique_id=&quot;10097&quot;&gt;&lt;property id=&quot;20148&quot; value=&quot;5&quot;/&gt;&lt;property id=&quot;20300&quot; value=&quot;Slide 8 - &amp;quot;I. Value of Using a Trust to Receive IRAs/401(k)s&amp;quot;&quot;/&gt;&lt;property id=&quot;20307&quot; value=&quot;645&quot;/&gt;&lt;/object&gt;&lt;object type=&quot;3&quot; unique_id=&quot;10098&quot;&gt;&lt;property id=&quot;20148&quot; value=&quot;5&quot;/&gt;&lt;property id=&quot;20300&quot; value=&quot;Slide 9 - &amp;quot;I. Value of Using a Trust to Receive IRAs – Drawback?&amp;quot;&quot;/&gt;&lt;property id=&quot;20307&quot; value=&quot;670&quot;/&gt;&lt;/object&gt;&lt;object type=&quot;3&quot; unique_id=&quot;10099&quot;&gt;&lt;property id=&quot;20148&quot; value=&quot;5&quot;/&gt;&lt;property id=&quot;20300&quot; value=&quot;Slide 10 - &amp;quot;II. Estate/GST: Spousal Rollover v. Using Trust&amp;quot;&quot;/&gt;&lt;property id=&quot;20307&quot; value=&quot;526&quot;/&gt;&lt;/object&gt;&lt;object type=&quot;3&quot; unique_id=&quot;10100&quot;&gt;&lt;property id=&quot;20148&quot; value=&quot;5&quot;/&gt;&lt;property id=&quot;20300&quot; value=&quot;Slide 11 - &amp;quot;II. Estate/GST: Spousal Rollover v. Using Trust&amp;quot;&quot;/&gt;&lt;property id=&quot;20307&quot; value=&quot;676&quot;/&gt;&lt;/object&gt;&lt;object type=&quot;3&quot; unique_id=&quot;10102&quot;&gt;&lt;property id=&quot;20148&quot; value=&quot;5&quot;/&gt;&lt;property id=&quot;20300&quot; value=&quot;Slide 13 - &amp;quot;III. Taxation of IRA Distributions to an Accumulation Trust&amp;quot;&quot;/&gt;&lt;property id=&quot;20307&quot; value=&quot;671&quot;/&gt;&lt;/object&gt;&lt;object type=&quot;3&quot; unique_id=&quot;10103&quot;&gt;&lt;property id=&quot;20148&quot; value=&quot;5&quot;/&gt;&lt;property id=&quot;20300&quot; value=&quot;Slide 14&quot;/&gt;&lt;property id=&quot;20307&quot; value=&quot;667&quot;/&gt;&lt;/object&gt;&lt;object type=&quot;3&quot; unique_id=&quot;10104&quot;&gt;&lt;property id=&quot;20148&quot; value=&quot;5&quot;/&gt;&lt;property id=&quot;20300&quot; value=&quot;Slide 15 - &amp;quot;IV.  New Life Expectancy Tables (unrelated to SECURE)&amp;quot;&quot;/&gt;&lt;property id=&quot;20307&quot; value=&quot;599&quot;/&gt;&lt;/object&gt;&lt;object type=&quot;3&quot; unique_id=&quot;10105&quot;&gt;&lt;property id=&quot;20148&quot; value=&quot;5&quot;/&gt;&lt;property id=&quot;20300&quot; value=&quot;Slide 16 - &amp;quot;V.  Impact of the SECURE Act – Various Miscellaneous&amp;quot;&quot;/&gt;&lt;property id=&quot;20307&quot; value=&quot;628&quot;/&gt;&lt;/object&gt;&lt;object type=&quot;3&quot; unique_id=&quot;10106&quot;&gt;&lt;property id=&quot;20148&quot; value=&quot;5&quot;/&gt;&lt;property id=&quot;20300&quot; value=&quot;Slide 17 - &amp;quot;V.  Impact of the SECURE Act – Various Miscellaneous&amp;quot;&quot;/&gt;&lt;property id=&quot;20307&quot; value=&quot;592&quot;/&gt;&lt;/object&gt;&lt;object type=&quot;3&quot; unique_id=&quot;10107&quot;&gt;&lt;property id=&quot;20148&quot; value=&quot;5&quot;/&gt;&lt;property id=&quot;20300&quot; value=&quot;Slide 18 - &amp;quot;V.  Impact of the CARES Act vis a vis IRAs&amp;quot;&quot;/&gt;&lt;property id=&quot;20307&quot; value=&quot;672&quot;/&gt;&lt;/object&gt;&lt;object type=&quot;3&quot; unique_id=&quot;10108&quot;&gt;&lt;property id=&quot;20148&quot; value=&quot;5&quot;/&gt;&lt;property id=&quot;20300&quot; value=&quot;Slide 19 - &amp;quot;V. CARES ACT – Year 2020 401k Loan/IRA Distribution Changes&amp;quot;&quot;/&gt;&lt;property id=&quot;20307&quot; value=&quot;673&quot;/&gt;&lt;/object&gt;&lt;object type=&quot;3&quot; unique_id=&quot;10109&quot;&gt;&lt;property id=&quot;20148&quot; value=&quot;5&quot;/&gt;&lt;property id=&quot;20300&quot; value=&quot;Slide 20 - &amp;quot;V.  Impact of the SECURE Act – Killing the Stretch&amp;quot;&quot;/&gt;&lt;property id=&quot;20307&quot; value=&quot;564&quot;/&gt;&lt;/object&gt;&lt;object type=&quot;3&quot; unique_id=&quot;10110&quot;&gt;&lt;property id=&quot;20148&quot; value=&quot;5&quot;/&gt;&lt;property id=&quot;20300&quot; value=&quot;Slide 21&quot;/&gt;&lt;property id=&quot;20307&quot; value=&quot;567&quot;/&gt;&lt;/object&gt;&lt;object type=&quot;3&quot; unique_id=&quot;10111&quot;&gt;&lt;property id=&quot;20148&quot; value=&quot;5&quot;/&gt;&lt;property id=&quot;20300&quot; value=&quot;Slide 22&quot;/&gt;&lt;property id=&quot;20307&quot; value=&quot;666&quot;/&gt;&lt;/object&gt;&lt;object type=&quot;3&quot; unique_id=&quot;10112&quot;&gt;&lt;property id=&quot;20148&quot; value=&quot;5&quot;/&gt;&lt;property id=&quot;20300&quot; value=&quot;Slide 23 - &amp;quot;V. SECURE Act – Application to Existing Inherited IRAs&amp;quot;&quot;/&gt;&lt;property id=&quot;20307&quot; value=&quot;604&quot;/&gt;&lt;/object&gt;&lt;object type=&quot;3&quot; unique_id=&quot;10113&quot;&gt;&lt;property id=&quot;20148&quot; value=&quot;5&quot;/&gt;&lt;property id=&quot;20300&quot; value=&quot;Slide 24 - &amp;quot;V. SECURE Act application to plans inherited pre-2020&amp;quot;&quot;/&gt;&lt;property id=&quot;20307&quot; value=&quot;605&quot;/&gt;&lt;/object&gt;&lt;object type=&quot;3&quot; unique_id=&quot;10114&quot;&gt;&lt;property id=&quot;20148&quot; value=&quot;5&quot;/&gt;&lt;property id=&quot;20300&quot; value=&quot;Slide 25 - &amp;quot;V. SECURE Act application to plans inherited pre-2020&amp;quot;&quot;/&gt;&lt;property id=&quot;20307&quot; value=&quot;615&quot;/&gt;&lt;/object&gt;&lt;object type=&quot;3&quot; unique_id=&quot;10115&quot;&gt;&lt;property id=&quot;20148&quot; value=&quot;5&quot;/&gt;&lt;property id=&quot;20300&quot; value=&quot;Slide 26 - &amp;quot;V. SECURE Act application to plans inherited pre-2020&amp;quot;&quot;/&gt;&lt;property id=&quot;20307&quot; value=&quot;616&quot;/&gt;&lt;/object&gt;&lt;object type=&quot;3&quot; unique_id=&quot;10116&quot;&gt;&lt;property id=&quot;20148&quot; value=&quot;5&quot;/&gt;&lt;property id=&quot;20300&quot; value=&quot;Slide 27 - &amp;quot;V. SECURE Act application to plans inherited pre-2020&amp;quot;&quot;/&gt;&lt;property id=&quot;20307&quot; value=&quot;677&quot;/&gt;&lt;/object&gt;&lt;object type=&quot;3&quot; unique_id=&quot;10117&quot;&gt;&lt;property id=&quot;20148&quot; value=&quot;5&quot;/&gt;&lt;property id=&quot;20300&quot; value=&quot;Slide 28 - &amp;quot;VI. Important Term of Art: Designated Beneficiary&amp;quot;&quot;/&gt;&lt;property id=&quot;20307&quot; value=&quot;591&quot;/&gt;&lt;/object&gt;&lt;object type=&quot;3&quot; unique_id=&quot;10118&quot;&gt;&lt;property id=&quot;20148&quot; value=&quot;5&quot;/&gt;&lt;property id=&quot;20300&quot; value=&quot;Slide 29 - &amp;quot;VI. SECURE Act Term of Art: Eligible Designated Beneficiary&amp;quot;&quot;/&gt;&lt;property id=&quot;20307&quot; value=&quot;572&quot;/&gt;&lt;/object&gt;&lt;object type=&quot;3&quot; unique_id=&quot;10119&quot;&gt;&lt;property id=&quot;20148&quot; value=&quot;5&quot;/&gt;&lt;property id=&quot;20300&quot; value=&quot;Slide 30 - &amp;quot;VI. SECURE Act Term of Art: Eligible Designated Beneficiary&amp;quot;&quot;/&gt;&lt;property id=&quot;20307&quot; value=&quot;610&quot;/&gt;&lt;/object&gt;&lt;object type=&quot;3&quot; unique_id=&quot;10120&quot;&gt;&lt;property id=&quot;20148&quot; value=&quot;5&quot;/&gt;&lt;property id=&quot;20300&quot; value=&quot;Slide 31 - &amp;quot;VI. SECURE Act Term of Art: Eligible Designated Beneficiary&amp;quot;&quot;/&gt;&lt;property id=&quot;20307&quot; value=&quot;611&quot;/&gt;&lt;/object&gt;&lt;object type=&quot;3&quot; unique_id=&quot;10121&quot;&gt;&lt;property id=&quot;20148&quot; value=&quot;5&quot;/&gt;&lt;property id=&quot;20300&quot; value=&quot;Slide 32 - &amp;quot;VI. SECURE Act Term of Art: Eligible Designated Beneficiary&amp;quot;&quot;/&gt;&lt;property id=&quot;20307&quot; value=&quot;613&quot;/&gt;&lt;/object&gt;&lt;object type=&quot;3&quot; unique_id=&quot;10122&quot;&gt;&lt;property id=&quot;20148&quot; value=&quot;5&quot;/&gt;&lt;property id=&quot;20300&quot; value=&quot;Slide 33 - &amp;quot;VI. SECURE Act Term of Art: Eligible Designated Beneficiary&amp;quot;&quot;/&gt;&lt;property id=&quot;20307&quot; value=&quot;614&quot;/&gt;&lt;/object&gt;&lt;object type=&quot;3&quot; unique_id=&quot;10123&quot;&gt;&lt;property id=&quot;20148&quot; value=&quot;5&quot;/&gt;&lt;property id=&quot;20300&quot; value=&quot;Slide 34 - &amp;quot;VI. SECURE Act Term of Art: Eligible Designated Beneficiary&amp;quot;&quot;/&gt;&lt;property id=&quot;20307&quot; value=&quot;612&quot;/&gt;&lt;/object&gt;&lt;object type=&quot;3&quot; unique_id=&quot;10124&quot;&gt;&lt;property id=&quot;20148&quot; value=&quot;5&quot;/&gt;&lt;property id=&quot;20300&quot; value=&quot;Slide 35 - &amp;quot;VI. New Term of Art: “Applicable Multi-Beneficiary Trust”&amp;quot;&quot;/&gt;&lt;property id=&quot;20307&quot; value=&quot;593&quot;/&gt;&lt;/object&gt;&lt;object type=&quot;3&quot; unique_id=&quot;10125&quot;&gt;&lt;property id=&quot;20148&quot; value=&quot;5&quot;/&gt;&lt;property id=&quot;20300&quot; value=&quot;Slide 36 - &amp;quot;VI. New Term of Art: “Applicable Multi-Beneficiary Trust”&amp;quot;&quot;/&gt;&lt;property id=&quot;20307&quot; value=&quot;594&quot;/&gt;&lt;/object&gt;&lt;object type=&quot;3&quot; unique_id=&quot;10126&quot;&gt;&lt;property id=&quot;20148&quot; value=&quot;5&quot;/&gt;&lt;property id=&quot;20300&quot; value=&quot;Slide 37 - &amp;quot;VI. New Term of Art: “Applicable Multi-Beneficiary Trust”&amp;quot;&quot;/&gt;&lt;property id=&quot;20307&quot; value=&quot;636&quot;/&gt;&lt;/object&gt;&lt;object type=&quot;3&quot; unique_id=&quot;10127&quot;&gt;&lt;property id=&quot;20148&quot; value=&quot;5&quot;/&gt;&lt;property id=&quot;20300&quot; value=&quot;Slide 38 - &amp;quot;VI. New Term of Art: “Applicable Multi-Beneficiary Trust”&amp;quot;&quot;/&gt;&lt;property id=&quot;20307&quot; value=&quot;606&quot;/&gt;&lt;/object&gt;&lt;object type=&quot;3&quot; unique_id=&quot;10128&quot;&gt;&lt;property id=&quot;20148&quot; value=&quot;5&quot;/&gt;&lt;property id=&quot;20300&quot; value=&quot;Slide 39 - &amp;quot;VI.  New Term: “Applicable Multi-Beneficiary Trust”&amp;quot;&quot;/&gt;&lt;property id=&quot;20307&quot; value=&quot;588&quot;/&gt;&lt;/object&gt;&lt;object type=&quot;3&quot; unique_id=&quot;10129&quot;&gt;&lt;property id=&quot;20148&quot; value=&quot;5&quot;/&gt;&lt;property id=&quot;20300&quot; value=&quot;Slide 40 - &amp;quot;VI. Trust As a Designated Beneficiary (unchanged)&amp;quot;&quot;/&gt;&lt;property id=&quot;20307&quot; value=&quot;573&quot;/&gt;&lt;/object&gt;&lt;object type=&quot;3&quot; unique_id=&quot;10130&quot;&gt;&lt;property id=&quot;20148&quot; value=&quot;5&quot;/&gt;&lt;property id=&quot;20300&quot; value=&quot;Slide 41 - &amp;quot;VI. Three Ways to Control Distributions of IRAs after Death&amp;quot;&quot;/&gt;&lt;property id=&quot;20307&quot; value=&quot;595&quot;/&gt;&lt;/object&gt;&lt;object type=&quot;3&quot; unique_id=&quot;10131&quot;&gt;&lt;property id=&quot;20148&quot; value=&quot;5&quot;/&gt;&lt;property id=&quot;20300&quot; value=&quot;Slide 42 - &amp;quot;VI. Tax Treatment of Trusts that Control IRAs after Death&amp;quot;&quot;/&gt;&lt;property id=&quot;20307&quot; value=&quot;574&quot;/&gt;&lt;/object&gt;&lt;object type=&quot;3&quot; unique_id=&quot;10132&quot;&gt;&lt;property id=&quot;20148&quot; value=&quot;5&quot;/&gt;&lt;property id=&quot;20300&quot; value=&quot;Slide 43 - &amp;quot;VII. Conduit Trusts – Still Useful, but Less So&amp;quot;&quot;/&gt;&lt;property id=&quot;20307&quot; value=&quot;582&quot;/&gt;&lt;/object&gt;&lt;object type=&quot;3&quot; unique_id=&quot;10133&quot;&gt;&lt;property id=&quot;20148&quot; value=&quot;5&quot;/&gt;&lt;property id=&quot;20300&quot; value=&quot;Slide 44 - &amp;quot;VII. Accumulation Trusts&amp;quot;&quot;/&gt;&lt;property id=&quot;20307&quot; value=&quot;580&quot;/&gt;&lt;/object&gt;&lt;object type=&quot;3&quot; unique_id=&quot;10134&quot;&gt;&lt;property id=&quot;20148&quot; value=&quot;5&quot;/&gt;&lt;property id=&quot;20300&quot; value=&quot;Slide 45 - &amp;quot;VII. Accumulation Trusts&amp;quot;&quot;/&gt;&lt;property id=&quot;20307&quot; value=&quot;581&quot;/&gt;&lt;/object&gt;&lt;object type=&quot;3&quot; unique_id=&quot;10135&quot;&gt;&lt;property id=&quot;20148&quot; value=&quot;5&quot;/&gt;&lt;property id=&quot;20300&quot; value=&quot;Slide 46 - &amp;quot;VII.  Impact of the SECURE Act – Killing the Stretch&amp;quot;&quot;/&gt;&lt;property id=&quot;20307&quot; value=&quot;565&quot;/&gt;&lt;/object&gt;&lt;object type=&quot;3&quot; unique_id=&quot;10136&quot;&gt;&lt;property id=&quot;20148&quot; value=&quot;5&quot;/&gt;&lt;property id=&quot;20300&quot; value=&quot;Slide 47 - &amp;quot;VII.  Impact of the SECURE Act – Impact on Conduits&amp;quot;&quot;/&gt;&lt;property id=&quot;20307&quot; value=&quot;596&quot;/&gt;&lt;/object&gt;&lt;object type=&quot;3&quot; unique_id=&quot;10137&quot;&gt;&lt;property id=&quot;20148&quot; value=&quot;5&quot;/&gt;&lt;property id=&quot;20300&quot; value=&quot;Slide 48 - &amp;quot;VII. SECURE Act – Conduit EDB Trusts?&amp;quot;&quot;/&gt;&lt;property id=&quot;20307&quot; value=&quot;620&quot;/&gt;&lt;/object&gt;&lt;object type=&quot;3&quot; unique_id=&quot;10138&quot;&gt;&lt;property id=&quot;20148&quot; value=&quot;5&quot;/&gt;&lt;property id=&quot;20300&quot; value=&quot;Slide 49 - &amp;quot;VII. SECURE Act – When to Keep Conduit Trusts?&amp;quot;&quot;/&gt;&lt;property id=&quot;20307&quot; value=&quot;641&quot;/&gt;&lt;/object&gt;&lt;object type=&quot;3&quot; unique_id=&quot;10139&quot;&gt;&lt;property id=&quot;20148&quot; value=&quot;5&quot;/&gt;&lt;property id=&quot;20300&quot; value=&quot;Slide 50 - &amp;quot;VII.  Impact of the SECURE Act – Accumulation Trusts&amp;quot;&quot;/&gt;&lt;property id=&quot;20307&quot; value=&quot;566&quot;/&gt;&lt;/object&gt;&lt;object type=&quot;3&quot; unique_id=&quot;10140&quot;&gt;&lt;property id=&quot;20148&quot; value=&quot;5&quot;/&gt;&lt;property id=&quot;20300&quot; value=&quot;Slide 51 - &amp;quot;VII.  Impact of the SECURE Act – Accumulation Trusts&amp;quot;&quot;/&gt;&lt;property id=&quot;20307&quot; value=&quot;618&quot;/&gt;&lt;/object&gt;&lt;object type=&quot;3&quot; unique_id=&quot;10141&quot;&gt;&lt;property id=&quot;20148&quot; value=&quot;5&quot;/&gt;&lt;property id=&quot;20300&quot; value=&quot;Slide 52 - &amp;quot;VII.  Impact of the SECURE Act – Accumulation Trusts&amp;quot;&quot;/&gt;&lt;property id=&quot;20307&quot; value=&quot;619&quot;/&gt;&lt;/object&gt;&lt;object type=&quot;3&quot; unique_id=&quot;10142&quot;&gt;&lt;property id=&quot;20148&quot; value=&quot;5&quot;/&gt;&lt;property id=&quot;20300&quot; value=&quot;Slide 53 - &amp;quot;VII.  Impact of the SECURE Act – Accumulation Trusts&amp;quot;&quot;/&gt;&lt;property id=&quot;20307&quot; value=&quot;623&quot;/&gt;&lt;/object&gt;&lt;object type=&quot;3&quot; unique_id=&quot;10143&quot;&gt;&lt;property id=&quot;20148&quot; value=&quot;5&quot;/&gt;&lt;property id=&quot;20300&quot; value=&quot;Slide 54 - &amp;quot;VII.  Impact of the SECURE Act – See Through EDB Trusts&amp;quot;&quot;/&gt;&lt;property id=&quot;20307&quot; value=&quot;597&quot;/&gt;&lt;/object&gt;&lt;object type=&quot;3&quot; unique_id=&quot;10144&quot;&gt;&lt;property id=&quot;20148&quot; value=&quot;5&quot;/&gt;&lt;property id=&quot;20300&quot; value=&quot;Slide 55 - &amp;quot;VII.  Impact of the SECURE Act – See Through EDB Trusts&amp;quot;&quot;/&gt;&lt;property id=&quot;20307&quot; value=&quot;598&quot;/&gt;&lt;/object&gt;&lt;object type=&quot;3&quot; unique_id=&quot;10145&quot;&gt;&lt;property id=&quot;20148&quot; value=&quot;5&quot;/&gt;&lt;property id=&quot;20300&quot; value=&quot;Slide 56 - &amp;quot;VII.  Impact of the SECURE Act – Killing the Stretch&amp;quot;&quot;/&gt;&lt;property id=&quot;20307&quot; value=&quot;570&quot;/&gt;&lt;/object&gt;&lt;object type=&quot;3&quot; unique_id=&quot;10146&quot;&gt;&lt;property id=&quot;20148&quot; value=&quot;5&quot;/&gt;&lt;property id=&quot;20300&quot; value=&quot;Slide 57 - &amp;quot;VII. SECURE Act – Fixing the Accumulation Trust Disaster&amp;quot;&quot;/&gt;&lt;property id=&quot;20307&quot; value=&quot;584&quot;/&gt;&lt;/object&gt;&lt;object type=&quot;3&quot; unique_id=&quot;10147&quot;&gt;&lt;property id=&quot;20148&quot; value=&quot;5&quot;/&gt;&lt;property id=&quot;20300&quot; value=&quot;Slide 58 - &amp;quot;VII. Using BDOTs to Fix the Accumulation Trust Disaster&amp;quot;&quot;/&gt;&lt;property id=&quot;20307&quot; value=&quot;649&quot;/&gt;&lt;/object&gt;&lt;object type=&quot;3&quot; unique_id=&quot;10148&quot;&gt;&lt;property id=&quot;20148&quot; value=&quot;5&quot;/&gt;&lt;property id=&quot;20300&quot; value=&quot;Slide 59 - &amp;quot;VII. Using BDOTs to Fix the Accumulation Trust Disaster&amp;quot;&quot;/&gt;&lt;property id=&quot;20307&quot; value=&quot;650&quot;/&gt;&lt;/object&gt;&lt;object type=&quot;3&quot; unique_id=&quot;10149&quot;&gt;&lt;property id=&quot;20148&quot; value=&quot;5&quot;/&gt;&lt;property id=&quot;20300&quot; value=&quot;Slide 60 - &amp;quot;VII. Using BDOTs to Fix the Accumulation Trust Disaster&amp;quot;&quot;/&gt;&lt;property id=&quot;20307&quot; value=&quot;653&quot;/&gt;&lt;/object&gt;&lt;object type=&quot;3&quot; unique_id=&quot;10150&quot;&gt;&lt;property id=&quot;20148&quot; value=&quot;5&quot;/&gt;&lt;property id=&quot;20300&quot; value=&quot;Slide 61 - &amp;quot;VII. SECURE Act – Using BDOTs to Fix Accumulation Trust&amp;quot;&quot;/&gt;&lt;property id=&quot;20307&quot; value=&quot;622&quot;/&gt;&lt;/object&gt;&lt;object type=&quot;3&quot; unique_id=&quot;10151&quot;&gt;&lt;property id=&quot;20148&quot; value=&quot;5&quot;/&gt;&lt;property id=&quot;20300&quot; value=&quot;Slide 62 - &amp;quot;VII. SECURE Act – Using BDOTs to Fix Accumulation Trust&amp;quot;&quot;/&gt;&lt;property id=&quot;20307&quot; value=&quot;679&quot;/&gt;&lt;/object&gt;&lt;object type=&quot;3&quot; unique_id=&quot;10152&quot;&gt;&lt;property id=&quot;20148&quot; value=&quot;5&quot;/&gt;&lt;property id=&quot;20300&quot; value=&quot;Slide 63 - &amp;quot;VII. SECURE Act – Using BDOTs to Fix Accumulation Trust&amp;quot;&quot;/&gt;&lt;property id=&quot;20307&quot; value=&quot;640&quot;/&gt;&lt;/object&gt;&lt;object type=&quot;3&quot; unique_id=&quot;10155&quot;&gt;&lt;property id=&quot;20148&quot; value=&quot;5&quot;/&gt;&lt;property id=&quot;20300&quot; value=&quot;Slide 66 - &amp;quot;VII. SECURE Act – Using BDOTs to Fix Accumulation Trust&amp;quot;&quot;/&gt;&lt;property id=&quot;20307&quot; value=&quot;674&quot;/&gt;&lt;/object&gt;&lt;object type=&quot;3&quot; unique_id=&quot;10156&quot;&gt;&lt;property id=&quot;20148&quot; value=&quot;5&quot;/&gt;&lt;property id=&quot;20300&quot; value=&quot;Slide 67 - &amp;quot;VII. SECURE Act – BDOT Drafting Considerations&amp;quot;&quot;/&gt;&lt;property id=&quot;20307&quot; value=&quot;675&quot;/&gt;&lt;/object&gt;&lt;object type=&quot;3&quot; unique_id=&quot;10162&quot;&gt;&lt;property id=&quot;20148&quot; value=&quot;5&quot;/&gt;&lt;property id=&quot;20300&quot; value=&quot;Slide 72 - &amp;quot;VII.  Impact of the SECURE Act – Killing the Stretch&amp;quot;&quot;/&gt;&lt;property id=&quot;20307&quot; value=&quot;586&quot;/&gt;&lt;/object&gt;&lt;object type=&quot;3&quot; unique_id=&quot;10163&quot;&gt;&lt;property id=&quot;20148&quot; value=&quot;5&quot;/&gt;&lt;property id=&quot;20300&quot; value=&quot;Slide 73 - &amp;quot;VIII.  Use of Charitable Remainder Trusts (CRTs) for Stretch&amp;quot;&quot;/&gt;&lt;property id=&quot;20307&quot; value=&quot;600&quot;/&gt;&lt;/object&gt;&lt;object type=&quot;3&quot; unique_id=&quot;10164&quot;&gt;&lt;property id=&quot;20148&quot; value=&quot;5&quot;/&gt;&lt;property id=&quot;20300&quot; value=&quot;Slide 74 - &amp;quot;VIII.  Use of Charitable Remainder Trusts for Stretch&amp;quot;&quot;/&gt;&lt;property id=&quot;20307&quot; value=&quot;634&quot;/&gt;&lt;/object&gt;&lt;object type=&quot;3&quot; unique_id=&quot;10165&quot;&gt;&lt;property id=&quot;20148&quot; value=&quot;5&quot;/&gt;&lt;property id=&quot;20300&quot; value=&quot;Slide 75 - &amp;quot;VIII.  Use of Charitable Remainder Trusts for Stretch&amp;quot;&quot;/&gt;&lt;property id=&quot;20307&quot; value=&quot;629&quot;/&gt;&lt;/object&gt;&lt;object type=&quot;3&quot; unique_id=&quot;10166&quot;&gt;&lt;property id=&quot;20148&quot; value=&quot;5&quot;/&gt;&lt;property id=&quot;20300&quot; value=&quot;Slide 76 - &amp;quot;VIII.  Use of Charitable Remainder Trusts for Stretch&amp;quot;&quot;/&gt;&lt;property id=&quot;20307&quot; value=&quot;631&quot;/&gt;&lt;/object&gt;&lt;object type=&quot;3&quot; unique_id=&quot;10167&quot;&gt;&lt;property id=&quot;20148&quot; value=&quot;5&quot;/&gt;&lt;property id=&quot;20300&quot; value=&quot;Slide 77 - &amp;quot;VIII.  Use of Charitable Remainder Trusts for Stretch&amp;quot;&quot;/&gt;&lt;property id=&quot;20307&quot; value=&quot;637&quot;/&gt;&lt;/object&gt;&lt;object type=&quot;3&quot; unique_id=&quot;10168&quot;&gt;&lt;property id=&quot;20148&quot; value=&quot;5&quot;/&gt;&lt;property id=&quot;20300&quot; value=&quot;Slide 78 - &amp;quot;VIII.  Use of Charitable Remainder Trusts for Stretch&amp;quot;&quot;/&gt;&lt;property id=&quot;20307&quot; value=&quot;638&quot;/&gt;&lt;/object&gt;&lt;object type=&quot;3&quot; unique_id=&quot;10169&quot;&gt;&lt;property id=&quot;20148&quot; value=&quot;5&quot;/&gt;&lt;property id=&quot;20300&quot; value=&quot;Slide 79 - &amp;quot;IX.  TJCA Effect on Qualified Charitable Distributions&amp;quot;&quot;/&gt;&lt;property id=&quot;20307&quot; value=&quot;521&quot;/&gt;&lt;/object&gt;&lt;object type=&quot;3&quot; unique_id=&quot;10170&quot;&gt;&lt;property id=&quot;20148&quot; value=&quot;5&quot;/&gt;&lt;property id=&quot;20300&quot; value=&quot;Slide 80 - &amp;quot;IX.  SECURE Effect on Qualified Charitable Distributions&amp;quot;&quot;/&gt;&lt;property id=&quot;20307&quot; value=&quot;601&quot;/&gt;&lt;/object&gt;&lt;object type=&quot;3&quot; unique_id=&quot;10171&quot;&gt;&lt;property id=&quot;20148&quot; value=&quot;5&quot;/&gt;&lt;property id=&quot;20300&quot; value=&quot;Slide 81 - &amp;quot;IX.  SECURE Effect on Qualified Charitable Distributions&amp;quot;&quot;/&gt;&lt;property id=&quot;20307&quot; value=&quot;643&quot;/&gt;&lt;/object&gt;&lt;object type=&quot;3&quot; unique_id=&quot;10172&quot;&gt;&lt;property id=&quot;20148&quot; value=&quot;5&quot;/&gt;&lt;property id=&quot;20300&quot; value=&quot;Slide 82 - &amp;quot;IX.  SECURE Effect on Qualified Charitable Distributions&amp;quot;&quot;/&gt;&lt;property id=&quot;20307&quot; value=&quot;639&quot;/&gt;&lt;/object&gt;&lt;object type=&quot;3&quot; unique_id=&quot;10173&quot;&gt;&lt;property id=&quot;20148&quot; value=&quot;5&quot;/&gt;&lt;property id=&quot;20300&quot; value=&quot;Slide 83 - &amp;quot;X. Top Mistakes and Issues Post-SECURE ACT&amp;quot;&quot;/&gt;&lt;property id=&quot;20307&quot; value=&quot;499&quot;/&gt;&lt;/object&gt;&lt;object type=&quot;3&quot; unique_id=&quot;10174&quot;&gt;&lt;property id=&quot;20148&quot; value=&quot;5&quot;/&gt;&lt;property id=&quot;20300&quot; value=&quot;Slide 84 - &amp;quot;X. Top Mistakes and Issues – the BDF&amp;quot;&quot;/&gt;&lt;property id=&quot;20307&quot; value=&quot;500&quot;/&gt;&lt;/object&gt;&lt;object type=&quot;3&quot; unique_id=&quot;10175&quot;&gt;&lt;property id=&quot;20148&quot; value=&quot;5&quot;/&gt;&lt;property id=&quot;20300&quot; value=&quot;Slide 85 - &amp;quot;X. Top Mistakes and Issues – the BDF&amp;quot;&quot;/&gt;&lt;property id=&quot;20307&quot; value=&quot;632&quot;/&gt;&lt;/object&gt;&lt;object type=&quot;3&quot; unique_id=&quot;10176&quot;&gt;&lt;property id=&quot;20148&quot; value=&quot;5&quot;/&gt;&lt;property id=&quot;20300&quot; value=&quot;Slide 86 - &amp;quot;X. Top Mistakes and Issues – the BDF&amp;quot;&quot;/&gt;&lt;property id=&quot;20307&quot; value=&quot;635&quot;/&gt;&lt;/object&gt;&lt;object type=&quot;3&quot; unique_id=&quot;10177&quot;&gt;&lt;property id=&quot;20148&quot; value=&quot;5&quot;/&gt;&lt;property id=&quot;20300&quot; value=&quot;Slide 87 - &amp;quot;X. Top Mistakes and Issues – Naming Subtrusts on BDF?&amp;quot;&quot;/&gt;&lt;property id=&quot;20307&quot; value=&quot;501&quot;/&gt;&lt;/object&gt;&lt;object type=&quot;3&quot; unique_id=&quot;10178&quot;&gt;&lt;property id=&quot;20148&quot; value=&quot;5&quot;/&gt;&lt;property id=&quot;20300&quot; value=&quot;Slide 88 - &amp;quot;X. Top Mistakes and Issues – Naming Subtrusts on BDF?&amp;quot;&quot;/&gt;&lt;property id=&quot;20307&quot; value=&quot;602&quot;/&gt;&lt;/object&gt;&lt;object type=&quot;3&quot; unique_id=&quot;10179&quot;&gt;&lt;property id=&quot;20148&quot; value=&quot;5&quot;/&gt;&lt;property id=&quot;20300&quot; value=&quot;Slide 89 - &amp;quot;X. Top Mistakes and Issues – Charities as Beneficiaries&amp;quot;&quot;/&gt;&lt;property id=&quot;20307&quot; value=&quot;502&quot;/&gt;&lt;/object&gt;&lt;object type=&quot;3&quot; unique_id=&quot;10180&quot;&gt;&lt;property id=&quot;20148&quot; value=&quot;5&quot;/&gt;&lt;property id=&quot;20300&quot; value=&quot;Slide 90 - &amp;quot;X. Top Mistakes and Issues – Pecuniary Bequests&amp;quot;&quot;/&gt;&lt;property id=&quot;20307&quot; value=&quot;503&quot;/&gt;&lt;/object&gt;&lt;object type=&quot;3&quot; unique_id=&quot;10181&quot;&gt;&lt;property id=&quot;20148&quot; value=&quot;5&quot;/&gt;&lt;property id=&quot;20300&quot; value=&quot;Slide 91 - &amp;quot;X. Top Mistakes and Issues – Drafting Conduit Trusts&amp;quot;&quot;/&gt;&lt;property id=&quot;20307&quot; value=&quot;505&quot;/&gt;&lt;/object&gt;&lt;object type=&quot;3&quot; unique_id=&quot;10182&quot;&gt;&lt;property id=&quot;20148&quot; value=&quot;5&quot;/&gt;&lt;property id=&quot;20300&quot; value=&quot;Slide 92 - &amp;quot;X. Top Mistakes and Issues – Drafting Conduit Trusts&amp;quot;&quot;/&gt;&lt;property id=&quot;20307&quot; value=&quot;633&quot;/&gt;&lt;/object&gt;&lt;object type=&quot;3&quot; unique_id=&quot;10183&quot;&gt;&lt;property id=&quot;20148&quot; value=&quot;5&quot;/&gt;&lt;property id=&quot;20300&quot; value=&quot;Slide 93 - &amp;quot;X. Top Mistakes and Issues – Drafting Conduit Trusts&amp;quot;&quot;/&gt;&lt;property id=&quot;20307&quot; value=&quot;603&quot;/&gt;&lt;/object&gt;&lt;object type=&quot;3&quot; unique_id=&quot;10184&quot;&gt;&lt;property id=&quot;20148&quot; value=&quot;5&quot;/&gt;&lt;property id=&quot;20300&quot; value=&quot;Slide 94 - &amp;quot;X. Top Mistakes and Issues – Prior Inherited IRAs&amp;quot;&quot;/&gt;&lt;property id=&quot;20307&quot; value=&quot;506&quot;/&gt;&lt;/object&gt;&lt;object type=&quot;3&quot; unique_id=&quot;10185&quot;&gt;&lt;property id=&quot;20148&quot; value=&quot;5&quot;/&gt;&lt;property id=&quot;20300&quot; value=&quot;Slide 95 - &amp;quot;X. Top Mistakes and Issues – See Through Trusts&amp;quot;&quot;/&gt;&lt;property id=&quot;20307&quot; value=&quot;504&quot;/&gt;&lt;/object&gt;&lt;object type=&quot;3&quot; unique_id=&quot;10186&quot;&gt;&lt;property id=&quot;20148&quot; value=&quot;5&quot;/&gt;&lt;property id=&quot;20300&quot; value=&quot;Slide 96 - &amp;quot;X. Top Mistakes and Issues – Material Purpose?&amp;quot;&quot;/&gt;&lt;property id=&quot;20307&quot; value=&quot;507&quot;/&gt;&lt;/object&gt;&lt;object type=&quot;3&quot; unique_id=&quot;10187&quot;&gt;&lt;property id=&quot;20148&quot; value=&quot;5&quot;/&gt;&lt;property id=&quot;20300&quot; value=&quot;Slide 97 - &amp;quot;X. Top Mistakes and Issues – Accumulation Trusts&amp;quot;&quot;/&gt;&lt;property id=&quot;20307&quot; value=&quot;508&quot;/&gt;&lt;/object&gt;&lt;object type=&quot;3&quot; unique_id=&quot;10188&quot;&gt;&lt;property id=&quot;20148&quot; value=&quot;5&quot;/&gt;&lt;property id=&quot;20300&quot; value=&quot;Slide 98 - &amp;quot;X. Top Mistakes and Issues – Defined Benefit Plans&amp;quot;&quot;/&gt;&lt;property id=&quot;20307&quot; value=&quot;509&quot;/&gt;&lt;/object&gt;&lt;object type=&quot;3&quot; unique_id=&quot;10189&quot;&gt;&lt;property id=&quot;20148&quot; value=&quot;5&quot;/&gt;&lt;property id=&quot;20300&quot; value=&quot;Slide 99 - &amp;quot;X. Top Mistakes and Issues – AMBT Backup Plan&amp;quot;&quot;/&gt;&lt;property id=&quot;20307&quot; value=&quot;669&quot;/&gt;&lt;/object&gt;&lt;object type=&quot;3&quot; unique_id=&quot;10190&quot;&gt;&lt;property id=&quot;20148&quot; value=&quot;5&quot;/&gt;&lt;property id=&quot;20300&quot; value=&quot;Slide 100 - &amp;quot;X. Highlights of Checklists&amp;quot;&quot;/&gt;&lt;property id=&quot;20307&quot; value=&quot;548&quot;/&gt;&lt;/object&gt;&lt;object type=&quot;3&quot; unique_id=&quot;10191&quot;&gt;&lt;property id=&quot;20148&quot; value=&quot;5&quot;/&gt;&lt;property id=&quot;20300&quot; value=&quot;Slide 101 - &amp;quot;X. Highlights of Checklist&amp;quot;&quot;/&gt;&lt;property id=&quot;20307&quot; value=&quot;549&quot;/&gt;&lt;/object&gt;&lt;object type=&quot;3&quot; unique_id=&quot;10192&quot;&gt;&lt;property id=&quot;20148&quot; value=&quot;5&quot;/&gt;&lt;property id=&quot;20300&quot; value=&quot;Slide 102 - &amp;quot;X.  Highlights of Checklist&amp;quot;&quot;/&gt;&lt;property id=&quot;20307&quot; value=&quot;550&quot;/&gt;&lt;/object&gt;&lt;object type=&quot;3&quot; unique_id=&quot;10193&quot;&gt;&lt;property id=&quot;20148&quot; value=&quot;5&quot;/&gt;&lt;property id=&quot;20300&quot; value=&quot;Slide 103 - &amp;quot;X.  Highlights of Checklist&amp;quot;&quot;/&gt;&lt;property id=&quot;20307&quot; value=&quot;551&quot;/&gt;&lt;/object&gt;&lt;object type=&quot;3&quot; unique_id=&quot;10194&quot;&gt;&lt;property id=&quot;20148&quot; value=&quot;5&quot;/&gt;&lt;property id=&quot;20300&quot; value=&quot;Slide 104 - &amp;quot;X.  Highlights of Checklist&amp;quot;&quot;/&gt;&lt;property id=&quot;20307&quot; value=&quot;552&quot;/&gt;&lt;/object&gt;&lt;object type=&quot;3&quot; unique_id=&quot;10195&quot;&gt;&lt;property id=&quot;20148&quot; value=&quot;5&quot;/&gt;&lt;property id=&quot;20300&quot; value=&quot;Slide 105&quot;/&gt;&lt;property id=&quot;20307&quot; value=&quot;553&quot;/&gt;&lt;/object&gt;&lt;object type=&quot;3&quot; unique_id=&quot;11523&quot;&gt;&lt;property id=&quot;20148&quot; value=&quot;5&quot;/&gt;&lt;property id=&quot;20300&quot; value=&quot;Slide 1 - &amp;quot;The SECURE Act: Trust &amp;#x0D;&amp;#x0A;Income Tax Planning Strategies&amp;quot;&quot;/&gt;&lt;property id=&quot;20307&quot; value=&quot;681&quot;/&gt;&lt;/object&gt;&lt;object type=&quot;3&quot; unique_id=&quot;13284&quot;&gt;&lt;property id=&quot;20148&quot; value=&quot;5&quot;/&gt;&lt;property id=&quot;20300&quot; value=&quot;Slide 5 - &amp;quot;SECURE Act, Part Deux? &amp;quot;&quot;/&gt;&lt;property id=&quot;20307&quot; value=&quot;683&quot;/&gt;&lt;/object&gt;&lt;object type=&quot;3&quot; unique_id=&quot;13285&quot;&gt;&lt;property id=&quot;20148&quot; value=&quot;5&quot;/&gt;&lt;property id=&quot;20300&quot; value=&quot;Slide 6 - &amp;quot;SECURE Act, Part Deux? &amp;quot;&quot;/&gt;&lt;property id=&quot;20307&quot; value=&quot;684&quot;/&gt;&lt;/object&gt;&lt;object type=&quot;3&quot; unique_id=&quot;110187&quot;&gt;&lt;property id=&quot;20148&quot; value=&quot;5&quot;/&gt;&lt;property id=&quot;20300&quot; value=&quot;Slide 2&quot;/&gt;&lt;property id=&quot;20307&quot; value=&quot;355&quot;/&gt;&lt;/object&gt;&lt;object type=&quot;3&quot; unique_id=&quot;110188&quot;&gt;&lt;property id=&quot;20148&quot; value=&quot;5&quot;/&gt;&lt;property id=&quot;20300&quot; value=&quot;Slide 68 - &amp;quot;BDOTs: the Cure for SeCure?&amp;quot;&quot;/&gt;&lt;property id=&quot;20307&quot; value=&quot;272&quot;/&gt;&lt;/object&gt;&lt;object type=&quot;3&quot; unique_id=&quot;110189&quot;&gt;&lt;property id=&quot;20148&quot; value=&quot;5&quot;/&gt;&lt;property id=&quot;20300&quot; value=&quot;Slide 69 - &amp;quot;BDOTs: the Cure for SeCure?&amp;quot;&quot;/&gt;&lt;property id=&quot;20307&quot; value=&quot;273&quot;/&gt;&lt;/object&gt;&lt;object type=&quot;3&quot; unique_id=&quot;110190&quot;&gt;&lt;property id=&quot;20148&quot; value=&quot;5&quot;/&gt;&lt;property id=&quot;20300&quot; value=&quot;Slide 70 - &amp;quot;BDOTs: the Cure for SeCure?&amp;quot;&quot;/&gt;&lt;property id=&quot;20307&quot; value=&quot;274&quot;/&gt;&lt;/object&gt;&lt;object type=&quot;3&quot; unique_id=&quot;110191&quot;&gt;&lt;property id=&quot;20148&quot; value=&quot;5&quot;/&gt;&lt;property id=&quot;20300&quot; value=&quot;Slide 71 - &amp;quot;BDOTs: the Cure for SeCure?&amp;quot;&quot;/&gt;&lt;property id=&quot;20307&quot; value=&quot;275&quot;/&gt;&lt;/object&gt;&lt;object type=&quot;3&quot; unique_id=&quot;110834&quot;&gt;&lt;property id=&quot;20148&quot; value=&quot;5&quot;/&gt;&lt;property id=&quot;20300&quot; value=&quot;Slide 12 - &amp;quot;RMD Categories Post-Secure Act&amp;#x0D;&amp;#x0A;(For deaths occurring after December 31st,2019, from best to worst from a potential&quot;/&gt;&lt;property id=&quot;20307&quot; value=&quot;687&quot;/&gt;&lt;/object&gt;&lt;object type=&quot;3&quot; unique_id=&quot;110835&quot;&gt;&lt;property id=&quot;20148&quot; value=&quot;5&quot;/&gt;&lt;property id=&quot;20300&quot; value=&quot;Slide 64 - &amp;quot;Retirement Plan Options Using Trusts as Beneficiary&amp;quot;&quot;/&gt;&lt;property id=&quot;20307&quot; value=&quot;685&quot;/&gt;&lt;/object&gt;&lt;object type=&quot;3&quot; unique_id=&quot;110836&quot;&gt;&lt;property id=&quot;20148&quot; value=&quot;5&quot;/&gt;&lt;property id=&quot;20300&quot; value=&quot;Slide 65 - &amp;quot;Retirement Plan Options Using Trusts as Beneficiary&amp;quot;&quot;/&gt;&lt;property id=&quot;20307&quot; value=&quot;686&quot;/&gt;&lt;/object&gt;&lt;/object&gt;&lt;/object&gt;&lt;/database&gt;"/>
  <p:tag name="SECTOMILLISECCONVERTED" val="1"/>
</p:tagLst>
</file>

<file path=ppt/theme/_rels/theme1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WM_PowerPointTemplate_02-13-17">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USB 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ivate Wealth Management Presentation Template.potm" id="{9BEAB94B-8709-4E3B-A1E5-DBAB2BE7A04B}" vid="{5674F8C8-3D3F-4C38-890C-D91E9575EFAB}"/>
    </a:ext>
  </a:extLst>
</a:theme>
</file>

<file path=ppt/theme/theme12.xml><?xml version="1.0" encoding="utf-8"?>
<a:theme xmlns:a="http://schemas.openxmlformats.org/drawingml/2006/main" name="Content">
  <a:themeElements>
    <a:clrScheme name="USB Private WM primary palette">
      <a:dk1>
        <a:srgbClr val="0C2074"/>
      </a:dk1>
      <a:lt1>
        <a:srgbClr val="FFFFFF"/>
      </a:lt1>
      <a:dk2>
        <a:srgbClr val="4D4D4D"/>
      </a:dk2>
      <a:lt2>
        <a:srgbClr val="D1CCBD"/>
      </a:lt2>
      <a:accent1>
        <a:srgbClr val="0C2074"/>
      </a:accent1>
      <a:accent2>
        <a:srgbClr val="A69F88"/>
      </a:accent2>
      <a:accent3>
        <a:srgbClr val="7FA9AE"/>
      </a:accent3>
      <a:accent4>
        <a:srgbClr val="963821"/>
      </a:accent4>
      <a:accent5>
        <a:srgbClr val="A2A569"/>
      </a:accent5>
      <a:accent6>
        <a:srgbClr val="7D3F16"/>
      </a:accent6>
      <a:hlink>
        <a:srgbClr val="011D8B"/>
      </a:hlink>
      <a:folHlink>
        <a:srgbClr val="800080"/>
      </a:folHlink>
    </a:clrScheme>
    <a:fontScheme name="USB 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WM_PowerPoint_Template.pptx" id="{7F90F0A4-3B84-4B7D-B4DA-B6275203DEA5}" vid="{B7E15139-5A99-4503-A53A-2372B0A387AA}"/>
    </a:ext>
  </a:extLst>
</a:theme>
</file>

<file path=ppt/theme/theme13.xml><?xml version="1.0" encoding="utf-8"?>
<a:theme xmlns:a="http://schemas.openxmlformats.org/drawingml/2006/main" name="1_Content">
  <a:themeElements>
    <a:clrScheme name="USBConsumer15">
      <a:dk1>
        <a:srgbClr val="0C2074"/>
      </a:dk1>
      <a:lt1>
        <a:sysClr val="window" lastClr="FFFFFF"/>
      </a:lt1>
      <a:dk2>
        <a:srgbClr val="4D4D4D"/>
      </a:dk2>
      <a:lt2>
        <a:srgbClr val="FFFFFF"/>
      </a:lt2>
      <a:accent1>
        <a:srgbClr val="0C2074"/>
      </a:accent1>
      <a:accent2>
        <a:srgbClr val="67B2E8"/>
      </a:accent2>
      <a:accent3>
        <a:srgbClr val="DE162B"/>
      </a:accent3>
      <a:accent4>
        <a:srgbClr val="4D9C45"/>
      </a:accent4>
      <a:accent5>
        <a:srgbClr val="EB7923"/>
      </a:accent5>
      <a:accent6>
        <a:srgbClr val="636466"/>
      </a:accent6>
      <a:hlink>
        <a:srgbClr val="000000"/>
      </a:hlink>
      <a:folHlink>
        <a:srgbClr val="636466"/>
      </a:folHlink>
    </a:clrScheme>
    <a:fontScheme name="USB 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Content">
  <a:themeElements>
    <a:clrScheme name="USB Private WM primary palette">
      <a:dk1>
        <a:srgbClr val="0C2074"/>
      </a:dk1>
      <a:lt1>
        <a:srgbClr val="FFFFFF"/>
      </a:lt1>
      <a:dk2>
        <a:srgbClr val="4D4D4D"/>
      </a:dk2>
      <a:lt2>
        <a:srgbClr val="D1CCBD"/>
      </a:lt2>
      <a:accent1>
        <a:srgbClr val="0C2074"/>
      </a:accent1>
      <a:accent2>
        <a:srgbClr val="A69F88"/>
      </a:accent2>
      <a:accent3>
        <a:srgbClr val="7FA9AE"/>
      </a:accent3>
      <a:accent4>
        <a:srgbClr val="963821"/>
      </a:accent4>
      <a:accent5>
        <a:srgbClr val="A2A569"/>
      </a:accent5>
      <a:accent6>
        <a:srgbClr val="7D3F16"/>
      </a:accent6>
      <a:hlink>
        <a:srgbClr val="011D8B"/>
      </a:hlink>
      <a:folHlink>
        <a:srgbClr val="800080"/>
      </a:folHlink>
    </a:clrScheme>
    <a:fontScheme name="USB fon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gnus - GRAT Presentation (SAG) 7.21.2017.pptx" id="{CA58079A-AC37-4EC3-BC3F-3BBB62689727}" vid="{EF6041D3-B682-4A36-8046-E0B320A2CC6E}"/>
    </a:ext>
  </a:extLst>
</a:theme>
</file>

<file path=ppt/theme/theme15.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Custom 3">
      <a:majorFont>
        <a:latin typeface="Avenir Heavy"/>
        <a:ea typeface=""/>
        <a:cs typeface=""/>
      </a:majorFont>
      <a:minorFont>
        <a:latin typeface="Avenir Regular"/>
        <a:ea typeface=""/>
        <a:cs typeface=""/>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70033</TotalTime>
  <Words>8318</Words>
  <Application>Microsoft Office PowerPoint</Application>
  <PresentationFormat>On-screen Show (4:3)</PresentationFormat>
  <Paragraphs>251</Paragraphs>
  <Slides>42</Slides>
  <Notes>36</Notes>
  <HiddenSlides>0</HiddenSlides>
  <MMClips>0</MMClips>
  <ScaleCrop>false</ScaleCrop>
  <HeadingPairs>
    <vt:vector size="6" baseType="variant">
      <vt:variant>
        <vt:lpstr>Fonts Used</vt:lpstr>
      </vt:variant>
      <vt:variant>
        <vt:i4>10</vt:i4>
      </vt:variant>
      <vt:variant>
        <vt:lpstr>Theme</vt:lpstr>
      </vt:variant>
      <vt:variant>
        <vt:i4>16</vt:i4>
      </vt:variant>
      <vt:variant>
        <vt:lpstr>Slide Titles</vt:lpstr>
      </vt:variant>
      <vt:variant>
        <vt:i4>42</vt:i4>
      </vt:variant>
    </vt:vector>
  </HeadingPairs>
  <TitlesOfParts>
    <vt:vector size="68" baseType="lpstr">
      <vt:lpstr>Arial</vt:lpstr>
      <vt:lpstr>Arial Narrow</vt:lpstr>
      <vt:lpstr>Avenir Heavy</vt:lpstr>
      <vt:lpstr>Avenir Regular</vt:lpstr>
      <vt:lpstr>Calibri</vt:lpstr>
      <vt:lpstr>Calibri Light</vt:lpstr>
      <vt:lpstr>Key</vt:lpstr>
      <vt:lpstr>PT Serif</vt:lpstr>
      <vt:lpstr>Times New Roman</vt:lpstr>
      <vt:lpstr>Wingdings</vt:lpstr>
      <vt:lpstr>1_Default Design</vt:lpstr>
      <vt:lpstr>Custom Design</vt:lpstr>
      <vt:lpstr>Blank Presentation</vt:lpstr>
      <vt:lpstr>2_Default Design</vt:lpstr>
      <vt:lpstr>3_Default Design</vt:lpstr>
      <vt:lpstr>4_Default Design</vt:lpstr>
      <vt:lpstr>6_Blank Presentation</vt:lpstr>
      <vt:lpstr>7_Default Design</vt:lpstr>
      <vt:lpstr>8_Default Design</vt:lpstr>
      <vt:lpstr>9_Default Design</vt:lpstr>
      <vt:lpstr>WM_PowerPointTemplate_02-13-17</vt:lpstr>
      <vt:lpstr>Content</vt:lpstr>
      <vt:lpstr>1_Content</vt:lpstr>
      <vt:lpstr>5_Content</vt:lpstr>
      <vt:lpstr>5_Default Design</vt:lpstr>
      <vt:lpstr>Mesh</vt:lpstr>
      <vt:lpstr>State Pass Through Entity Tax Issues  for Financial, Tax and Estate Planners Including </vt:lpstr>
      <vt:lpstr>Agenda</vt:lpstr>
      <vt:lpstr>Speaker Bio</vt:lpstr>
      <vt:lpstr>I.  The Latest from AICPA re State PTE Taxes Adoption </vt:lpstr>
      <vt:lpstr>I.  Latest from Congress re SALT Cap/Deductions</vt:lpstr>
      <vt:lpstr>II.  Payment and Deduction of State Taxes - Traditional</vt:lpstr>
      <vt:lpstr>II.  Payment and Deduction of State Taxes – w/ PTE Tax</vt:lpstr>
      <vt:lpstr>II.  Differences with Non-Resident Required Withholding</vt:lpstr>
      <vt:lpstr>III. IRS Notice 2020-75 – benefits beyond avoiding the $10,000 cap</vt:lpstr>
      <vt:lpstr>III. IRS Notice 2020-75 re Investment-Only Partnerships</vt:lpstr>
      <vt:lpstr>III. IRS Notice 2020-75 re Investment-Only Partnerships</vt:lpstr>
      <vt:lpstr>III. IRS Notice 2020-75 re Investment-Only Partnerships</vt:lpstr>
      <vt:lpstr>III. IRS Notice 2020-75 re Investment-Only Partnerships</vt:lpstr>
      <vt:lpstr>III. IRS Notice 2020-75 re Investment-Only Partnerships</vt:lpstr>
      <vt:lpstr>IV.  PTE tax regimes: mandatory, option by PTE or by each owner </vt:lpstr>
      <vt:lpstr>V. IRS Guidance when Grantor’s income tax paid by trust</vt:lpstr>
      <vt:lpstr>V. IRS Guidance when Grantor’s income tax is paid</vt:lpstr>
      <vt:lpstr>V. IRS Guidance when Grantor’s income tax is paid</vt:lpstr>
      <vt:lpstr>VI. Application of Rev. Rul. 2004-64 to Three PTE regimes </vt:lpstr>
      <vt:lpstr>VI. Application of Rev. Rul. 2004-64 to Three PTE regimes </vt:lpstr>
      <vt:lpstr>VI. Application of Rev. Rul. 2004-64 to Three PTE regimes </vt:lpstr>
      <vt:lpstr>VI. Application of Rev. Rul. 2004-64 to Three PTE regimes </vt:lpstr>
      <vt:lpstr>VI. Application of Rev. Rul. 2004-64 to Three PTE regimes </vt:lpstr>
      <vt:lpstr>VII. Problems if the Grantor controls the switch: IRC §2038 </vt:lpstr>
      <vt:lpstr>VII. Problems if the Grantor controls the switch: IRC §2038 </vt:lpstr>
      <vt:lpstr>VII. Problems if the Grantor Controls the Spigot – Gift Tax </vt:lpstr>
      <vt:lpstr>VIII. Fiduciary Duties Involved When Benefits Shift</vt:lpstr>
      <vt:lpstr>IX.  Application to GRATs</vt:lpstr>
      <vt:lpstr>IX.  Application to GRATs</vt:lpstr>
      <vt:lpstr>IX.  Application to Grantor-CLATs</vt:lpstr>
      <vt:lpstr>IX.  Application to Intervivos QTIPs (Marital Trusts)</vt:lpstr>
      <vt:lpstr>X. Application to Non-Grantor Trusts, including CRT/CLTs</vt:lpstr>
      <vt:lpstr>XI. Valuation of PTEs – Is Appraiser Considering PTE Tax?</vt:lpstr>
      <vt:lpstr>XII. Solutions?</vt:lpstr>
      <vt:lpstr>XII. Solutions?  Grantor Reimbursement Clauses</vt:lpstr>
      <vt:lpstr>XII. Solutions?  Grantor Reimbursement Clauses</vt:lpstr>
      <vt:lpstr>XII. Solutions?  Grantor Reimbursement Clauses</vt:lpstr>
      <vt:lpstr>XII. Solutions?  Grantor Reimbursement Clauses</vt:lpstr>
      <vt:lpstr>XIII. Centralized Partnership Audit Regime an Issue?</vt:lpstr>
      <vt:lpstr>PowerPoint Presentation</vt:lpstr>
      <vt:lpstr>Appendix: Proposed Modification of State UTC</vt:lpstr>
      <vt:lpstr>Appendix: Proposed Modification of State UTC</vt:lpstr>
    </vt:vector>
  </TitlesOfParts>
  <Company>National City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 Morrow</dc:creator>
  <cp:lastModifiedBy>Edwin P. Morrow III</cp:lastModifiedBy>
  <cp:revision>836</cp:revision>
  <cp:lastPrinted>2021-11-08T04:23:50Z</cp:lastPrinted>
  <dcterms:created xsi:type="dcterms:W3CDTF">2005-10-19T19:32:40Z</dcterms:created>
  <dcterms:modified xsi:type="dcterms:W3CDTF">2025-12-02T19:38:47Z</dcterms:modified>
</cp:coreProperties>
</file>